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759" r:id="rId5"/>
  </p:sldMasterIdLst>
  <p:notesMasterIdLst>
    <p:notesMasterId r:id="rId85"/>
  </p:notesMasterIdLst>
  <p:handoutMasterIdLst>
    <p:handoutMasterId r:id="rId86"/>
  </p:handoutMasterIdLst>
  <p:sldIdLst>
    <p:sldId id="8175" r:id="rId6"/>
    <p:sldId id="13642" r:id="rId7"/>
    <p:sldId id="8176" r:id="rId8"/>
    <p:sldId id="510" r:id="rId9"/>
    <p:sldId id="515" r:id="rId10"/>
    <p:sldId id="397" r:id="rId11"/>
    <p:sldId id="13663" r:id="rId12"/>
    <p:sldId id="13664" r:id="rId13"/>
    <p:sldId id="898" r:id="rId14"/>
    <p:sldId id="8098" r:id="rId15"/>
    <p:sldId id="13661" r:id="rId16"/>
    <p:sldId id="13667" r:id="rId17"/>
    <p:sldId id="13668" r:id="rId18"/>
    <p:sldId id="13666" r:id="rId19"/>
    <p:sldId id="585" r:id="rId20"/>
    <p:sldId id="586" r:id="rId21"/>
    <p:sldId id="587" r:id="rId22"/>
    <p:sldId id="13662" r:id="rId23"/>
    <p:sldId id="589" r:id="rId24"/>
    <p:sldId id="590" r:id="rId25"/>
    <p:sldId id="591" r:id="rId26"/>
    <p:sldId id="592" r:id="rId27"/>
    <p:sldId id="593" r:id="rId28"/>
    <p:sldId id="594" r:id="rId29"/>
    <p:sldId id="595" r:id="rId30"/>
    <p:sldId id="13646" r:id="rId31"/>
    <p:sldId id="13634" r:id="rId32"/>
    <p:sldId id="8077" r:id="rId33"/>
    <p:sldId id="8078" r:id="rId34"/>
    <p:sldId id="13650" r:id="rId35"/>
    <p:sldId id="13651" r:id="rId36"/>
    <p:sldId id="13653" r:id="rId37"/>
    <p:sldId id="13649" r:id="rId38"/>
    <p:sldId id="902" r:id="rId39"/>
    <p:sldId id="903" r:id="rId40"/>
    <p:sldId id="904" r:id="rId41"/>
    <p:sldId id="13669" r:id="rId42"/>
    <p:sldId id="8095" r:id="rId43"/>
    <p:sldId id="8096" r:id="rId44"/>
    <p:sldId id="13636" r:id="rId45"/>
    <p:sldId id="13637" r:id="rId46"/>
    <p:sldId id="8102" r:id="rId47"/>
    <p:sldId id="8087" r:id="rId48"/>
    <p:sldId id="13665" r:id="rId49"/>
    <p:sldId id="13654" r:id="rId50"/>
    <p:sldId id="8085" r:id="rId51"/>
    <p:sldId id="13656" r:id="rId52"/>
    <p:sldId id="8073" r:id="rId53"/>
    <p:sldId id="1301" r:id="rId54"/>
    <p:sldId id="1287" r:id="rId55"/>
    <p:sldId id="1305" r:id="rId56"/>
    <p:sldId id="8115" r:id="rId57"/>
    <p:sldId id="8116" r:id="rId58"/>
    <p:sldId id="8097" r:id="rId59"/>
    <p:sldId id="8099" r:id="rId60"/>
    <p:sldId id="8113" r:id="rId61"/>
    <p:sldId id="308" r:id="rId62"/>
    <p:sldId id="8101" r:id="rId63"/>
    <p:sldId id="8103" r:id="rId64"/>
    <p:sldId id="1312" r:id="rId65"/>
    <p:sldId id="8118" r:id="rId66"/>
    <p:sldId id="8117" r:id="rId67"/>
    <p:sldId id="8119" r:id="rId68"/>
    <p:sldId id="323" r:id="rId69"/>
    <p:sldId id="13660" r:id="rId70"/>
    <p:sldId id="8107" r:id="rId71"/>
    <p:sldId id="13657" r:id="rId72"/>
    <p:sldId id="353" r:id="rId73"/>
    <p:sldId id="8053" r:id="rId74"/>
    <p:sldId id="352" r:id="rId75"/>
    <p:sldId id="13641" r:id="rId76"/>
    <p:sldId id="8029" r:id="rId77"/>
    <p:sldId id="8030" r:id="rId78"/>
    <p:sldId id="8143" r:id="rId79"/>
    <p:sldId id="8144" r:id="rId80"/>
    <p:sldId id="13647" r:id="rId81"/>
    <p:sldId id="8068" r:id="rId82"/>
    <p:sldId id="8082" r:id="rId83"/>
    <p:sldId id="8055" r:id="rId84"/>
  </p:sldIdLst>
  <p:sldSz cx="12192000" cy="6858000"/>
  <p:notesSz cx="9144000" cy="6858000"/>
  <p:custDataLst>
    <p:tags r:id="rId8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2160"/>
        <p:guide pos="3840"/>
      </p:guideLst>
    </p:cSldViewPr>
  </p:slide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theme" Target="theme/theme1.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ags" Target="tags/tag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rwRR</c:v>
                </c:pt>
              </c:strCache>
            </c:strRef>
          </c:tx>
          <c:spPr>
            <a:solidFill>
              <a:schemeClr val="accent1"/>
            </a:solidFill>
            <a:ln>
              <a:noFill/>
            </a:ln>
            <a:effectLst/>
          </c:spPr>
          <c:invertIfNegative val="0"/>
          <c:cat>
            <c:strRef>
              <c:f>Sheet1!$A$2:$A$5</c:f>
              <c:strCache>
                <c:ptCount val="4"/>
                <c:pt idx="0">
                  <c:v>Platinum-based chemotherapy (n=41)</c:v>
                </c:pt>
                <c:pt idx="1">
                  <c:v>Chemo-IO (n=16)</c:v>
                </c:pt>
                <c:pt idx="2">
                  <c:v>IO (n=11)</c:v>
                </c:pt>
                <c:pt idx="3">
                  <c:v>EGFR TKI (n=37)</c:v>
                </c:pt>
              </c:strCache>
            </c:strRef>
          </c:cat>
          <c:val>
            <c:numRef>
              <c:f>Sheet1!$B$2:$B$5</c:f>
              <c:numCache>
                <c:formatCode>0.00%</c:formatCode>
                <c:ptCount val="4"/>
                <c:pt idx="0">
                  <c:v>0.19500000000000001</c:v>
                </c:pt>
                <c:pt idx="1">
                  <c:v>0.188</c:v>
                </c:pt>
                <c:pt idx="2">
                  <c:v>9.0999999999999998E-2</c:v>
                </c:pt>
                <c:pt idx="3">
                  <c:v>2.7E-2</c:v>
                </c:pt>
              </c:numCache>
            </c:numRef>
          </c:val>
          <c:extLst>
            <c:ext xmlns:c16="http://schemas.microsoft.com/office/drawing/2014/chart" uri="{C3380CC4-5D6E-409C-BE32-E72D297353CC}">
              <c16:uniqueId val="{00000000-F23E-4749-9DF3-7F18B12F9370}"/>
            </c:ext>
          </c:extLst>
        </c:ser>
        <c:dLbls>
          <c:showLegendKey val="0"/>
          <c:showVal val="0"/>
          <c:showCatName val="0"/>
          <c:showSerName val="0"/>
          <c:showPercent val="0"/>
          <c:showBubbleSize val="0"/>
        </c:dLbls>
        <c:gapWidth val="182"/>
        <c:axId val="901075528"/>
        <c:axId val="901074544"/>
      </c:barChart>
      <c:catAx>
        <c:axId val="9010755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901074544"/>
        <c:crosses val="autoZero"/>
        <c:auto val="1"/>
        <c:lblAlgn val="ctr"/>
        <c:lblOffset val="100"/>
        <c:noMultiLvlLbl val="0"/>
      </c:catAx>
      <c:valAx>
        <c:axId val="90107454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901075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2" Type="http://schemas.openxmlformats.org/officeDocument/2006/relationships/hyperlink" Target="mailto:education@nccn.org" TargetMode="Externa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638DDC-1B66-7848-4F3C-F286AE3EA2C8}"/>
              </a:ext>
            </a:extLst>
          </p:cNvPr>
          <p:cNvSpPr/>
          <p:nvPr/>
        </p:nvSpPr>
        <p:spPr>
          <a:xfrm>
            <a:off x="547580" y="6292175"/>
            <a:ext cx="8201240" cy="394481"/>
          </a:xfrm>
          <a:prstGeom prst="rect">
            <a:avLst/>
          </a:prstGeom>
        </p:spPr>
        <p:txBody>
          <a:bodyPr wrap="square" lIns="116345" tIns="58173" rIns="116345" bIns="58173">
            <a:spAutoFit/>
          </a:bodyPr>
          <a:lstStyle/>
          <a:p>
            <a:pPr algn="ctr"/>
            <a:r>
              <a:rPr lang="en-US" sz="900">
                <a:latin typeface="Arial" panose="020B0604020202020204" pitchFamily="34" charset="0"/>
                <a:cs typeface="Arial" panose="020B0604020202020204" pitchFamily="34" charset="0"/>
              </a:rPr>
              <a:t>© National Comprehensive Cancer Network, Inc. 2023, All Rights Reserved. No part of this publication may be reproduced or transmitted in any other form or by any means, electronic or mechanical, without first obtaining express written permission from NCCN</a:t>
            </a:r>
            <a:r>
              <a:rPr lang="en-US" sz="900" baseline="30000">
                <a:latin typeface="Arial" panose="020B0604020202020204" pitchFamily="34" charset="0"/>
                <a:cs typeface="Arial" panose="020B0604020202020204" pitchFamily="34" charset="0"/>
              </a:rPr>
              <a:t>®</a:t>
            </a:r>
            <a:r>
              <a:rPr lang="en-US" sz="900">
                <a:latin typeface="Arial" panose="020B0604020202020204" pitchFamily="34" charset="0"/>
                <a:cs typeface="Arial" panose="020B0604020202020204" pitchFamily="34" charset="0"/>
              </a:rPr>
              <a:t>. Contact </a:t>
            </a:r>
            <a:r>
              <a:rPr lang="en-US" sz="900" u="sng">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education@nccn.org</a:t>
            </a:r>
            <a:r>
              <a:rPr lang="en-US" sz="900">
                <a:latin typeface="Arial" panose="020B0604020202020204" pitchFamily="34" charset="0"/>
                <a:cs typeface="Arial" panose="020B0604020202020204" pitchFamily="34" charset="0"/>
              </a:rPr>
              <a:t> with any questions.</a:t>
            </a:r>
          </a:p>
        </p:txBody>
      </p:sp>
    </p:spTree>
    <p:extLst>
      <p:ext uri="{BB962C8B-B14F-4D97-AF65-F5344CB8AC3E}">
        <p14:creationId xmlns:p14="http://schemas.microsoft.com/office/powerpoint/2010/main" val="695281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E855E632-38EC-614A-AF84-BB0EC909954D}" type="datetimeFigureOut">
              <a:rPr lang="en-US" smtClean="0"/>
              <a:t>3/24/2025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20451F7-52E1-C340-B8D2-735D43175892}" type="slidenum">
              <a:rPr lang="en-US" smtClean="0"/>
              <a:t>‹#›</a:t>
            </a:fld>
            <a:endParaRPr lang="en-US"/>
          </a:p>
        </p:txBody>
      </p:sp>
    </p:spTree>
    <p:extLst>
      <p:ext uri="{BB962C8B-B14F-4D97-AF65-F5344CB8AC3E}">
        <p14:creationId xmlns:p14="http://schemas.microsoft.com/office/powerpoint/2010/main" val="2284516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a:xfrm>
            <a:off x="381000" y="685800"/>
            <a:ext cx="6096000" cy="3429000"/>
          </a:xfrm>
          <a:ln/>
        </p:spPr>
      </p:sp>
      <p:sp>
        <p:nvSpPr>
          <p:cNvPr id="54274" name="Notes Placeholder 2"/>
          <p:cNvSpPr>
            <a:spLocks noGrp="1"/>
          </p:cNvSpPr>
          <p:nvPr>
            <p:ph type="body" idx="1"/>
          </p:nvPr>
        </p:nvSpPr>
        <p:spPr>
          <a:noFill/>
          <a:ln/>
        </p:spPr>
        <p:txBody>
          <a:bodyPr/>
          <a:lstStyle/>
          <a:p>
            <a:endParaRPr lang="en-US">
              <a:latin typeface="Bierstadt" panose="020B0004020202020204" pitchFamily="34" charset="0"/>
            </a:endParaRPr>
          </a:p>
        </p:txBody>
      </p:sp>
      <p:sp>
        <p:nvSpPr>
          <p:cNvPr id="54275" name="Slide Number Placeholder 3"/>
          <p:cNvSpPr>
            <a:spLocks noGrp="1"/>
          </p:cNvSpPr>
          <p:nvPr>
            <p:ph type="sldNum" sz="quarter" idx="5"/>
          </p:nvPr>
        </p:nvSpPr>
        <p:spPr>
          <a:noFill/>
        </p:spPr>
        <p:txBody>
          <a:bodyPr/>
          <a:lstStyle/>
          <a:p>
            <a:fld id="{0034D8B4-F5AF-4BDE-A0CF-0603435B923E}" type="slidenum">
              <a:rPr lang="en-US" smtClean="0">
                <a:latin typeface="Bierstadt" panose="020B0004020202020204" pitchFamily="34" charset="0"/>
              </a:rPr>
              <a:pPr/>
              <a:t>5</a:t>
            </a:fld>
            <a:endParaRPr lang="en-US">
              <a:latin typeface="Bierstadt" panose="020B00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A20451F7-52E1-C340-B8D2-735D43175892}" type="slidenum">
              <a:rPr lang="en-US" smtClean="0"/>
              <a:t>33</a:t>
            </a:fld>
            <a:endParaRPr lang="en-US"/>
          </a:p>
        </p:txBody>
      </p:sp>
    </p:spTree>
    <p:extLst>
      <p:ext uri="{BB962C8B-B14F-4D97-AF65-F5344CB8AC3E}">
        <p14:creationId xmlns:p14="http://schemas.microsoft.com/office/powerpoint/2010/main" val="3514610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457058" rtl="0" eaLnBrk="1" fontAlgn="auto" latinLnBrk="0" hangingPunct="1">
              <a:lnSpc>
                <a:spcPct val="100000"/>
              </a:lnSpc>
              <a:spcBef>
                <a:spcPts val="0"/>
              </a:spcBef>
              <a:spcAft>
                <a:spcPts val="0"/>
              </a:spcAft>
              <a:buClrTx/>
              <a:buSzTx/>
              <a:buFontTx/>
              <a:buNone/>
              <a:tabLst/>
              <a:defRPr/>
            </a:pPr>
            <a:fld id="{962069BF-6E27-4C15-9C19-390D152B581A}"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058"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9682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451F7-52E1-C340-B8D2-735D43175892}" type="slidenum">
              <a:rPr lang="en-US" smtClean="0"/>
              <a:t>35</a:t>
            </a:fld>
            <a:endParaRPr lang="en-US"/>
          </a:p>
        </p:txBody>
      </p:sp>
    </p:spTree>
    <p:extLst>
      <p:ext uri="{BB962C8B-B14F-4D97-AF65-F5344CB8AC3E}">
        <p14:creationId xmlns:p14="http://schemas.microsoft.com/office/powerpoint/2010/main" val="157803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451F7-52E1-C340-B8D2-735D43175892}" type="slidenum">
              <a:rPr lang="en-US" smtClean="0"/>
              <a:t>36</a:t>
            </a:fld>
            <a:endParaRPr lang="en-US"/>
          </a:p>
        </p:txBody>
      </p:sp>
    </p:spTree>
    <p:extLst>
      <p:ext uri="{BB962C8B-B14F-4D97-AF65-F5344CB8AC3E}">
        <p14:creationId xmlns:p14="http://schemas.microsoft.com/office/powerpoint/2010/main" val="10912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451F7-52E1-C340-B8D2-735D43175892}" type="slidenum">
              <a:rPr lang="en-US" smtClean="0"/>
              <a:t>37</a:t>
            </a:fld>
            <a:endParaRPr lang="en-US"/>
          </a:p>
        </p:txBody>
      </p:sp>
    </p:spTree>
    <p:extLst>
      <p:ext uri="{BB962C8B-B14F-4D97-AF65-F5344CB8AC3E}">
        <p14:creationId xmlns:p14="http://schemas.microsoft.com/office/powerpoint/2010/main" val="865019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C3F92A-4318-DC42-997E-9B71E74D80D7}" type="slidenum">
              <a:rPr lang="en-US" smtClean="0"/>
              <a:t>57</a:t>
            </a:fld>
            <a:endParaRPr lang="en-US"/>
          </a:p>
        </p:txBody>
      </p:sp>
    </p:spTree>
    <p:extLst>
      <p:ext uri="{BB962C8B-B14F-4D97-AF65-F5344CB8AC3E}">
        <p14:creationId xmlns:p14="http://schemas.microsoft.com/office/powerpoint/2010/main" val="2406993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a:solidFill>
                  <a:schemeClr val="dk1"/>
                </a:solidFill>
                <a:latin typeface="Calibri"/>
                <a:ea typeface="Calibri"/>
                <a:cs typeface="Calibri"/>
                <a:sym typeface="Calibri"/>
              </a:rPr>
              <a:pPr algn="r">
                <a:buSzPts val="1200"/>
              </a:pPr>
              <a:t>64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4292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a:solidFill>
                  <a:schemeClr val="dk1"/>
                </a:solidFill>
                <a:latin typeface="Calibri"/>
                <a:ea typeface="Calibri"/>
                <a:cs typeface="Calibri"/>
                <a:sym typeface="Calibri"/>
              </a:rPr>
              <a:pPr algn="r">
                <a:buSzPts val="1200"/>
              </a:pPr>
              <a:t>65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823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NCCN Clin Info MH 3/28/23: Title: Is this is metastatic NSCLC? Is it adenocarcinoma?</a:t>
            </a:r>
          </a:p>
        </p:txBody>
      </p:sp>
      <p:sp>
        <p:nvSpPr>
          <p:cNvPr id="4" name="Slide Number Placeholder 3"/>
          <p:cNvSpPr>
            <a:spLocks noGrp="1"/>
          </p:cNvSpPr>
          <p:nvPr>
            <p:ph type="sldNum" sz="quarter" idx="5"/>
          </p:nvPr>
        </p:nvSpPr>
        <p:spPr/>
        <p:txBody>
          <a:bodyPr/>
          <a:lstStyle/>
          <a:p>
            <a:fld id="{A20451F7-52E1-C340-B8D2-735D43175892}" type="slidenum">
              <a:rPr lang="en-US" smtClean="0"/>
              <a:t>67</a:t>
            </a:fld>
            <a:endParaRPr lang="en-US"/>
          </a:p>
        </p:txBody>
      </p:sp>
    </p:spTree>
    <p:extLst>
      <p:ext uri="{BB962C8B-B14F-4D97-AF65-F5344CB8AC3E}">
        <p14:creationId xmlns:p14="http://schemas.microsoft.com/office/powerpoint/2010/main" val="1935109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451F7-52E1-C340-B8D2-735D43175892}" type="slidenum">
              <a:rPr lang="en-US" smtClean="0"/>
              <a:t>68</a:t>
            </a:fld>
            <a:endParaRPr lang="en-US"/>
          </a:p>
        </p:txBody>
      </p:sp>
    </p:spTree>
    <p:extLst>
      <p:ext uri="{BB962C8B-B14F-4D97-AF65-F5344CB8AC3E}">
        <p14:creationId xmlns:p14="http://schemas.microsoft.com/office/powerpoint/2010/main" val="94802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POLLING QUESTION</a:t>
            </a:r>
          </a:p>
          <a:p>
            <a:r>
              <a:rPr lang="en-US"/>
              <a:t>NCCN Clin Info MH 3/28/23: </a:t>
            </a:r>
            <a:r>
              <a:rPr lang="en-US" sz="1800">
                <a:effectLst/>
                <a:latin typeface="Calibri" panose="020F0502020204030204" pitchFamily="34" charset="0"/>
                <a:ea typeface="Calibri" panose="020F0502020204030204" pitchFamily="34" charset="0"/>
                <a:cs typeface="Times New Roman" panose="02020603050405020304" pitchFamily="18" charset="0"/>
              </a:rPr>
              <a:t>the correct answer is D (see slide 17)</a:t>
            </a:r>
            <a:r>
              <a:rPr lang="en-US"/>
              <a:t>. this slide can be deleted and used as a pre/post-test question.</a:t>
            </a:r>
          </a:p>
        </p:txBody>
      </p:sp>
      <p:sp>
        <p:nvSpPr>
          <p:cNvPr id="4" name="Slide Number Placeholder 3"/>
          <p:cNvSpPr>
            <a:spLocks noGrp="1"/>
          </p:cNvSpPr>
          <p:nvPr>
            <p:ph type="sldNum" sz="quarter" idx="5"/>
          </p:nvPr>
        </p:nvSpPr>
        <p:spPr/>
        <p:txBody>
          <a:bodyPr/>
          <a:lstStyle/>
          <a:p>
            <a:fld id="{A20451F7-52E1-C340-B8D2-735D43175892}" type="slidenum">
              <a:rPr lang="en-US" smtClean="0"/>
              <a:t>9</a:t>
            </a:fld>
            <a:endParaRPr lang="en-US"/>
          </a:p>
        </p:txBody>
      </p:sp>
    </p:spTree>
    <p:extLst>
      <p:ext uri="{BB962C8B-B14F-4D97-AF65-F5344CB8AC3E}">
        <p14:creationId xmlns:p14="http://schemas.microsoft.com/office/powerpoint/2010/main" val="3639115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451F7-52E1-C340-B8D2-735D43175892}" type="slidenum">
              <a:rPr lang="en-US" smtClean="0"/>
              <a:t>70</a:t>
            </a:fld>
            <a:endParaRPr lang="en-US"/>
          </a:p>
        </p:txBody>
      </p:sp>
    </p:spTree>
    <p:extLst>
      <p:ext uri="{BB962C8B-B14F-4D97-AF65-F5344CB8AC3E}">
        <p14:creationId xmlns:p14="http://schemas.microsoft.com/office/powerpoint/2010/main" val="649658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a:p>
        </p:txBody>
      </p:sp>
      <p:sp>
        <p:nvSpPr>
          <p:cNvPr id="4" name="Slide Number Placeholder 3"/>
          <p:cNvSpPr>
            <a:spLocks noGrp="1"/>
          </p:cNvSpPr>
          <p:nvPr>
            <p:ph type="sldNum" sz="quarter" idx="5"/>
          </p:nvPr>
        </p:nvSpPr>
        <p:spPr/>
        <p:txBody>
          <a:bodyPr/>
          <a:lstStyle/>
          <a:p>
            <a:fld id="{A20451F7-52E1-C340-B8D2-735D43175892}" type="slidenum">
              <a:rPr lang="en-US" smtClean="0"/>
              <a:t>78</a:t>
            </a:fld>
            <a:endParaRPr lang="en-US"/>
          </a:p>
        </p:txBody>
      </p:sp>
    </p:spTree>
    <p:extLst>
      <p:ext uri="{BB962C8B-B14F-4D97-AF65-F5344CB8AC3E}">
        <p14:creationId xmlns:p14="http://schemas.microsoft.com/office/powerpoint/2010/main" val="1529046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0451F7-52E1-C340-B8D2-735D43175892}" type="slidenum">
              <a:rPr lang="en-US" smtClean="0"/>
              <a:t>10</a:t>
            </a:fld>
            <a:endParaRPr lang="en-US"/>
          </a:p>
        </p:txBody>
      </p:sp>
    </p:spTree>
    <p:extLst>
      <p:ext uri="{BB962C8B-B14F-4D97-AF65-F5344CB8AC3E}">
        <p14:creationId xmlns:p14="http://schemas.microsoft.com/office/powerpoint/2010/main" val="1130753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Header Placeholder 3"/>
          <p:cNvSpPr>
            <a:spLocks noGrp="1"/>
          </p:cNvSpPr>
          <p:nvPr>
            <p:ph type="hdr" sz="quarter"/>
          </p:nvPr>
        </p:nvSpPr>
        <p:spPr/>
        <p:txBody>
          <a:bodyPr/>
          <a:lstStyle/>
          <a:p>
            <a:pPr>
              <a:defRPr/>
            </a:pPr>
            <a:r>
              <a:rPr lang="en-US">
                <a:solidFill>
                  <a:prstClr val="black"/>
                </a:solidFill>
              </a:rPr>
              <a:t>SCA-14 SABCS  V6 02-13-07.pptSCA-10 breast cancer slides_8-21-06.ppt</a:t>
            </a:r>
          </a:p>
        </p:txBody>
      </p:sp>
      <p:sp>
        <p:nvSpPr>
          <p:cNvPr id="5" name="Date Placeholder 4"/>
          <p:cNvSpPr>
            <a:spLocks noGrp="1"/>
          </p:cNvSpPr>
          <p:nvPr>
            <p:ph type="dt" sz="quarter" idx="1"/>
          </p:nvPr>
        </p:nvSpPr>
        <p:spPr/>
        <p:txBody>
          <a:bodyPr/>
          <a:lstStyle/>
          <a:p>
            <a:pPr>
              <a:defRPr/>
            </a:pPr>
            <a:fld id="{2718E595-5EE5-4970-ACC4-208EFA2209F4}" type="datetime1">
              <a:rPr lang="en-US" smtClean="0">
                <a:solidFill>
                  <a:prstClr val="black"/>
                </a:solidFill>
              </a:rPr>
              <a:pPr>
                <a:defRPr/>
              </a:pPr>
              <a:t>3/24/2025</a:t>
            </a:fld>
            <a:endParaRPr lang="en-US">
              <a:solidFill>
                <a:prstClr val="black"/>
              </a:solidFill>
            </a:endParaRPr>
          </a:p>
        </p:txBody>
      </p:sp>
      <p:sp>
        <p:nvSpPr>
          <p:cNvPr id="6" name="Slide Number Placeholder 5"/>
          <p:cNvSpPr>
            <a:spLocks noGrp="1"/>
          </p:cNvSpPr>
          <p:nvPr>
            <p:ph type="sldNum" sz="quarter" idx="5"/>
          </p:nvPr>
        </p:nvSpPr>
        <p:spPr/>
        <p:txBody>
          <a:bodyPr/>
          <a:lstStyle/>
          <a:p>
            <a:pPr>
              <a:defRPr/>
            </a:pPr>
            <a:fld id="{649EC199-2E0F-4EA5-B198-DC740F137E91}" type="slidenum">
              <a:rPr lang="en-US" smtClean="0">
                <a:solidFill>
                  <a:prstClr val="black"/>
                </a:solidFill>
              </a:rPr>
              <a:pPr>
                <a:defRPr/>
              </a:pPr>
              <a:t>22</a:t>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xfrm>
            <a:off x="381000" y="685800"/>
            <a:ext cx="6096000" cy="3429000"/>
          </a:xfrm>
          <a:ln/>
        </p:spPr>
      </p:sp>
      <p:sp>
        <p:nvSpPr>
          <p:cNvPr id="172035" name="Notes Placeholder 2"/>
          <p:cNvSpPr>
            <a:spLocks noGrp="1"/>
          </p:cNvSpPr>
          <p:nvPr>
            <p:ph type="body" idx="1"/>
          </p:nvPr>
        </p:nvSpPr>
        <p:spPr>
          <a:noFill/>
          <a:ln/>
        </p:spPr>
        <p:txBody>
          <a:bodyPr/>
          <a:lstStyle/>
          <a:p>
            <a:endParaRPr lang="en-US">
              <a:latin typeface="Arial" charset="0"/>
              <a:cs typeface="Arial" charset="0"/>
            </a:endParaRPr>
          </a:p>
        </p:txBody>
      </p:sp>
      <p:sp>
        <p:nvSpPr>
          <p:cNvPr id="172036" name="Slide Number Placeholder 3"/>
          <p:cNvSpPr>
            <a:spLocks noGrp="1"/>
          </p:cNvSpPr>
          <p:nvPr>
            <p:ph type="sldNum" sz="quarter" idx="5"/>
          </p:nvPr>
        </p:nvSpPr>
        <p:spPr>
          <a:noFill/>
        </p:spPr>
        <p:txBody>
          <a:bodyPr/>
          <a:lstStyle/>
          <a:p>
            <a:fld id="{2A646947-86A8-47FB-9215-80BDD6335074}" type="slidenum">
              <a:rPr lang="en-US" smtClean="0">
                <a:solidFill>
                  <a:prstClr val="black"/>
                </a:solidFill>
              </a:rPr>
              <a:pPr/>
              <a:t>24</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Slide Image Placeholder 1"/>
          <p:cNvSpPr>
            <a:spLocks noGrp="1" noRot="1" noChangeAspect="1"/>
          </p:cNvSpPr>
          <p:nvPr>
            <p:ph type="sldImg"/>
          </p:nvPr>
        </p:nvSpPr>
        <p:spPr>
          <a:xfrm>
            <a:off x="381000" y="685800"/>
            <a:ext cx="6096000" cy="3429000"/>
          </a:xfrm>
          <a:ln/>
        </p:spPr>
      </p:sp>
      <p:sp>
        <p:nvSpPr>
          <p:cNvPr id="221186" name="Notes Placeholder 2"/>
          <p:cNvSpPr>
            <a:spLocks noGrp="1"/>
          </p:cNvSpPr>
          <p:nvPr>
            <p:ph type="body" idx="1"/>
          </p:nvPr>
        </p:nvSpPr>
        <p:spPr>
          <a:noFill/>
          <a:ln/>
        </p:spPr>
        <p:txBody>
          <a:bodyPr/>
          <a:lstStyle/>
          <a:p>
            <a:endParaRPr lang="en-US">
              <a:latin typeface="Arial" charset="0"/>
            </a:endParaRPr>
          </a:p>
        </p:txBody>
      </p:sp>
      <p:sp>
        <p:nvSpPr>
          <p:cNvPr id="221187" name="Slide Number Placeholder 3"/>
          <p:cNvSpPr>
            <a:spLocks noGrp="1"/>
          </p:cNvSpPr>
          <p:nvPr>
            <p:ph type="sldNum" sz="quarter" idx="5"/>
          </p:nvPr>
        </p:nvSpPr>
        <p:spPr>
          <a:noFill/>
        </p:spPr>
        <p:txBody>
          <a:bodyPr/>
          <a:lstStyle/>
          <a:p>
            <a:fld id="{C3F7B69C-DA43-4707-AFF2-2BAF40F80BEA}" type="slidenum">
              <a:rPr lang="en-US" smtClean="0">
                <a:solidFill>
                  <a:prstClr val="black"/>
                </a:solidFill>
                <a:latin typeface="Arial" charset="0"/>
              </a:rPr>
              <a:pPr/>
              <a:t>25</a:t>
            </a:fld>
            <a:endParaRPr lang="en-US">
              <a:solidFill>
                <a:prstClr val="black"/>
              </a:solidFill>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A20451F7-52E1-C340-B8D2-735D43175892}" type="slidenum">
              <a:rPr lang="en-US" smtClean="0"/>
              <a:t>30</a:t>
            </a:fld>
            <a:endParaRPr lang="en-US"/>
          </a:p>
        </p:txBody>
      </p:sp>
    </p:spTree>
    <p:extLst>
      <p:ext uri="{BB962C8B-B14F-4D97-AF65-F5344CB8AC3E}">
        <p14:creationId xmlns:p14="http://schemas.microsoft.com/office/powerpoint/2010/main" val="3974218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A20451F7-52E1-C340-B8D2-735D43175892}" type="slidenum">
              <a:rPr lang="en-US" smtClean="0"/>
              <a:t>31</a:t>
            </a:fld>
            <a:endParaRPr lang="en-US"/>
          </a:p>
        </p:txBody>
      </p:sp>
    </p:spTree>
    <p:extLst>
      <p:ext uri="{BB962C8B-B14F-4D97-AF65-F5344CB8AC3E}">
        <p14:creationId xmlns:p14="http://schemas.microsoft.com/office/powerpoint/2010/main" val="3609682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A20451F7-52E1-C340-B8D2-735D43175892}" type="slidenum">
              <a:rPr lang="en-US" smtClean="0"/>
              <a:t>32</a:t>
            </a:fld>
            <a:endParaRPr lang="en-US"/>
          </a:p>
        </p:txBody>
      </p:sp>
    </p:spTree>
    <p:extLst>
      <p:ext uri="{BB962C8B-B14F-4D97-AF65-F5344CB8AC3E}">
        <p14:creationId xmlns:p14="http://schemas.microsoft.com/office/powerpoint/2010/main" val="19243908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6.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7.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8.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9.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0.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1.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2.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3.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4.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6.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7.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8.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9.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0.emf"/></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1.emf"/></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2.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3.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4.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5.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3.xml"/><Relationship Id="rId5" Type="http://schemas.openxmlformats.org/officeDocument/2006/relationships/hyperlink" Target="mailto:MarComReview@mskcc.org" TargetMode="External"/><Relationship Id="rId4" Type="http://schemas.openxmlformats.org/officeDocument/2006/relationships/image" Target="../media/image26.emf"/></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34.emf"/></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C5E47407-2EC8-524C-85CD-E0BC1A1C8F1D}"/>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04825" y="5582378"/>
            <a:ext cx="3505199" cy="738781"/>
          </a:xfrm>
          <a:prstGeom prst="rect">
            <a:avLst/>
          </a:prstGeom>
        </p:spPr>
      </p:pic>
      <p:sp>
        <p:nvSpPr>
          <p:cNvPr id="2" name="Title 1"/>
          <p:cNvSpPr>
            <a:spLocks noGrp="1"/>
          </p:cNvSpPr>
          <p:nvPr>
            <p:ph type="ctrTitle" hasCustomPrompt="1"/>
          </p:nvPr>
        </p:nvSpPr>
        <p:spPr>
          <a:xfrm>
            <a:off x="504825" y="1920241"/>
            <a:ext cx="7419975" cy="1508760"/>
          </a:xfrm>
        </p:spPr>
        <p:txBody>
          <a:bodyPr vert="horz" anchor="t"/>
          <a:lstStyle>
            <a:lvl1pPr algn="l">
              <a:defRPr sz="4800" b="1">
                <a:solidFill>
                  <a:schemeClr val="tx1"/>
                </a:solidFill>
              </a:defRPr>
            </a:lvl1pPr>
          </a:lstStyle>
          <a:p>
            <a:r>
              <a:rPr lang="en-US"/>
              <a:t>Click to add </a:t>
            </a:r>
            <a:br>
              <a:rPr lang="en-US"/>
            </a:br>
            <a:r>
              <a:rPr lang="en-US"/>
              <a:t>presentation title</a:t>
            </a:r>
          </a:p>
        </p:txBody>
      </p:sp>
      <p:sp>
        <p:nvSpPr>
          <p:cNvPr id="6" name="Text Placeholder 5">
            <a:extLst>
              <a:ext uri="{FF2B5EF4-FFF2-40B4-BE49-F238E27FC236}">
                <a16:creationId xmlns:a16="http://schemas.microsoft.com/office/drawing/2014/main" id="{1DA2E778-C602-5B40-8E0C-1BAE808E3694}"/>
              </a:ext>
            </a:extLst>
          </p:cNvPr>
          <p:cNvSpPr>
            <a:spLocks noGrp="1"/>
          </p:cNvSpPr>
          <p:nvPr>
            <p:ph type="body" sz="quarter" idx="12" hasCustomPrompt="1"/>
          </p:nvPr>
        </p:nvSpPr>
        <p:spPr>
          <a:xfrm>
            <a:off x="504825" y="4389120"/>
            <a:ext cx="3505201" cy="457200"/>
          </a:xfrm>
        </p:spPr>
        <p:txBody>
          <a:bodyPr/>
          <a:lstStyle>
            <a:lvl1pPr>
              <a:defRPr sz="1400">
                <a:solidFill>
                  <a:schemeClr val="accent1"/>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Month 00, 20XX</a:t>
            </a:r>
          </a:p>
        </p:txBody>
      </p:sp>
      <p:sp>
        <p:nvSpPr>
          <p:cNvPr id="12" name="Text Placeholder 5">
            <a:extLst>
              <a:ext uri="{FF2B5EF4-FFF2-40B4-BE49-F238E27FC236}">
                <a16:creationId xmlns:a16="http://schemas.microsoft.com/office/drawing/2014/main" id="{5A9A0FEB-2318-1E41-A04B-A702497639C9}"/>
              </a:ext>
            </a:extLst>
          </p:cNvPr>
          <p:cNvSpPr>
            <a:spLocks noGrp="1"/>
          </p:cNvSpPr>
          <p:nvPr>
            <p:ph type="body" sz="quarter" idx="13" hasCustomPrompt="1"/>
          </p:nvPr>
        </p:nvSpPr>
        <p:spPr>
          <a:xfrm>
            <a:off x="504823" y="3566160"/>
            <a:ext cx="7419975" cy="549249"/>
          </a:xfrm>
        </p:spPr>
        <p:txBody>
          <a:bodyPr/>
          <a:lstStyle>
            <a:lvl1pPr>
              <a:defRPr sz="3200">
                <a:solidFill>
                  <a:schemeClr val="accent1"/>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Click to add subtitle</a:t>
            </a:r>
          </a:p>
        </p:txBody>
      </p:sp>
    </p:spTree>
    <p:extLst>
      <p:ext uri="{BB962C8B-B14F-4D97-AF65-F5344CB8AC3E}">
        <p14:creationId xmlns:p14="http://schemas.microsoft.com/office/powerpoint/2010/main" val="568369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Slide Blue 1/2 Image ODL">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A598385-0BD4-9F42-BC78-15B2A6F6CFA4}"/>
              </a:ext>
            </a:extLst>
          </p:cNvPr>
          <p:cNvSpPr>
            <a:spLocks noGrp="1"/>
          </p:cNvSpPr>
          <p:nvPr>
            <p:ph type="pic" sz="quarter" idx="11" hasCustomPrompt="1"/>
          </p:nvPr>
        </p:nvSpPr>
        <p:spPr>
          <a:xfrm>
            <a:off x="6096000" y="0"/>
            <a:ext cx="6096000" cy="6858000"/>
          </a:xfrm>
          <a:solidFill>
            <a:schemeClr val="bg1">
              <a:lumMod val="95000"/>
            </a:schemeClr>
          </a:solidFill>
        </p:spPr>
        <p:txBody>
          <a:bodyPr/>
          <a:lstStyle>
            <a:lvl1pPr algn="l">
              <a:defRPr sz="1200">
                <a:solidFill>
                  <a:srgbClr val="FF0000"/>
                </a:solidFill>
              </a:defRPr>
            </a:lvl1pPr>
          </a:lstStyle>
          <a:p>
            <a:r>
              <a:rPr lang="en-US"/>
              <a:t>Drag picture to placeholder or click icon to add</a:t>
            </a:r>
          </a:p>
        </p:txBody>
      </p:sp>
      <p:pic>
        <p:nvPicPr>
          <p:cNvPr id="12" name="Graphic 11">
            <a:extLst>
              <a:ext uri="{FF2B5EF4-FFF2-40B4-BE49-F238E27FC236}">
                <a16:creationId xmlns:a16="http://schemas.microsoft.com/office/drawing/2014/main" id="{E176EC07-7590-9014-296C-172578C5C04D}"/>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4825" y="5580496"/>
            <a:ext cx="3514129" cy="740664"/>
          </a:xfrm>
          <a:prstGeom prst="rect">
            <a:avLst/>
          </a:prstGeom>
        </p:spPr>
      </p:pic>
      <p:sp>
        <p:nvSpPr>
          <p:cNvPr id="2" name="Title 1"/>
          <p:cNvSpPr>
            <a:spLocks noGrp="1"/>
          </p:cNvSpPr>
          <p:nvPr>
            <p:ph type="ctrTitle" hasCustomPrompt="1"/>
          </p:nvPr>
        </p:nvSpPr>
        <p:spPr>
          <a:xfrm>
            <a:off x="504826" y="1920240"/>
            <a:ext cx="5131970" cy="1508760"/>
          </a:xfrm>
        </p:spPr>
        <p:txBody>
          <a:bodyPr vert="horz" anchor="t"/>
          <a:lstStyle>
            <a:lvl1pPr algn="l">
              <a:defRPr sz="4800" b="1">
                <a:solidFill>
                  <a:schemeClr val="bg1"/>
                </a:solidFill>
              </a:defRPr>
            </a:lvl1pPr>
          </a:lstStyle>
          <a:p>
            <a:r>
              <a:rPr lang="en-US"/>
              <a:t>Click to add </a:t>
            </a:r>
            <a:br>
              <a:rPr lang="en-US"/>
            </a:br>
            <a:r>
              <a:rPr lang="en-US"/>
              <a:t>presentation title</a:t>
            </a:r>
          </a:p>
        </p:txBody>
      </p:sp>
      <p:sp>
        <p:nvSpPr>
          <p:cNvPr id="3" name="Subtitle 2"/>
          <p:cNvSpPr>
            <a:spLocks noGrp="1"/>
          </p:cNvSpPr>
          <p:nvPr>
            <p:ph type="subTitle" idx="1" hasCustomPrompt="1"/>
          </p:nvPr>
        </p:nvSpPr>
        <p:spPr>
          <a:xfrm>
            <a:off x="504826" y="1371600"/>
            <a:ext cx="5131970" cy="530693"/>
          </a:xfrm>
        </p:spPr>
        <p:txBody>
          <a:bodyPr anchor="t"/>
          <a:lstStyle>
            <a:lvl1pPr marL="0" indent="0" algn="l">
              <a:buNone/>
              <a:defRPr sz="320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Add Org/Dept/Lab name</a:t>
            </a:r>
          </a:p>
        </p:txBody>
      </p:sp>
      <p:sp>
        <p:nvSpPr>
          <p:cNvPr id="6" name="Text Placeholder 5">
            <a:extLst>
              <a:ext uri="{FF2B5EF4-FFF2-40B4-BE49-F238E27FC236}">
                <a16:creationId xmlns:a16="http://schemas.microsoft.com/office/drawing/2014/main" id="{1DA2E778-C602-5B40-8E0C-1BAE808E3694}"/>
              </a:ext>
            </a:extLst>
          </p:cNvPr>
          <p:cNvSpPr>
            <a:spLocks noGrp="1"/>
          </p:cNvSpPr>
          <p:nvPr>
            <p:ph type="body" sz="quarter" idx="12" hasCustomPrompt="1"/>
          </p:nvPr>
        </p:nvSpPr>
        <p:spPr>
          <a:xfrm>
            <a:off x="504825" y="4389120"/>
            <a:ext cx="3505201" cy="457200"/>
          </a:xfrm>
        </p:spPr>
        <p:txBody>
          <a:bodyPr/>
          <a:lstStyle>
            <a:lvl1pPr>
              <a:defRPr sz="1400">
                <a:solidFill>
                  <a:schemeClr val="accent2"/>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Month 00, 20XX</a:t>
            </a:r>
          </a:p>
        </p:txBody>
      </p:sp>
      <p:sp>
        <p:nvSpPr>
          <p:cNvPr id="10" name="Text Placeholder 5">
            <a:extLst>
              <a:ext uri="{FF2B5EF4-FFF2-40B4-BE49-F238E27FC236}">
                <a16:creationId xmlns:a16="http://schemas.microsoft.com/office/drawing/2014/main" id="{E8ECE2AD-E262-0244-A779-32BC5B97C660}"/>
              </a:ext>
            </a:extLst>
          </p:cNvPr>
          <p:cNvSpPr>
            <a:spLocks noGrp="1"/>
          </p:cNvSpPr>
          <p:nvPr>
            <p:ph type="body" sz="quarter" idx="13" hasCustomPrompt="1"/>
          </p:nvPr>
        </p:nvSpPr>
        <p:spPr>
          <a:xfrm>
            <a:off x="504823" y="3566160"/>
            <a:ext cx="5131971" cy="549249"/>
          </a:xfrm>
        </p:spPr>
        <p:txBody>
          <a:bodyPr/>
          <a:lstStyle>
            <a:lvl1pPr>
              <a:defRPr sz="3200">
                <a:solidFill>
                  <a:schemeClr val="accent2"/>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Click to add subtitle</a:t>
            </a:r>
          </a:p>
        </p:txBody>
      </p:sp>
    </p:spTree>
    <p:extLst>
      <p:ext uri="{BB962C8B-B14F-4D97-AF65-F5344CB8AC3E}">
        <p14:creationId xmlns:p14="http://schemas.microsoft.com/office/powerpoint/2010/main" val="255021570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 - 5 speakers">
    <p:spTree>
      <p:nvGrpSpPr>
        <p:cNvPr id="1" name=""/>
        <p:cNvGrpSpPr/>
        <p:nvPr/>
      </p:nvGrpSpPr>
      <p:grpSpPr>
        <a:xfrm>
          <a:off x="0" y="0"/>
          <a:ext cx="0" cy="0"/>
          <a:chOff x="0" y="0"/>
          <a:chExt cx="0" cy="0"/>
        </a:xfrm>
      </p:grpSpPr>
      <p:sp>
        <p:nvSpPr>
          <p:cNvPr id="21" name="Text Placeholder 28">
            <a:extLst>
              <a:ext uri="{FF2B5EF4-FFF2-40B4-BE49-F238E27FC236}">
                <a16:creationId xmlns:a16="http://schemas.microsoft.com/office/drawing/2014/main" id="{D6959B53-8D31-47E5-99A6-AAAFA39CE789}"/>
              </a:ext>
            </a:extLst>
          </p:cNvPr>
          <p:cNvSpPr>
            <a:spLocks noGrp="1"/>
          </p:cNvSpPr>
          <p:nvPr>
            <p:ph type="body" sz="quarter" idx="23" hasCustomPrompt="1"/>
          </p:nvPr>
        </p:nvSpPr>
        <p:spPr>
          <a:xfrm>
            <a:off x="6114904" y="2811233"/>
            <a:ext cx="5916089" cy="3668468"/>
          </a:xfrm>
          <a:noFill/>
          <a:ln>
            <a:noFill/>
          </a:ln>
        </p:spPr>
        <p:txBody>
          <a:bodyPr anchor="ctr" anchorCtr="0">
            <a:normAutofit/>
          </a:bodyPr>
          <a:lstStyle>
            <a:lvl1pPr marL="91440" indent="0" algn="l">
              <a:buNone/>
              <a:defRPr sz="1800" b="0" i="0">
                <a:solidFill>
                  <a:schemeClr val="tx1"/>
                </a:solidFill>
                <a:effectLst/>
              </a:defRPr>
            </a:lvl1pPr>
          </a:lstStyle>
          <a:p>
            <a:pPr lvl="0"/>
            <a:r>
              <a:rPr lang="en-US"/>
              <a:t>Faculty Information</a:t>
            </a:r>
          </a:p>
        </p:txBody>
      </p:sp>
      <p:sp>
        <p:nvSpPr>
          <p:cNvPr id="23" name="Picture Placeholder 5">
            <a:extLst>
              <a:ext uri="{FF2B5EF4-FFF2-40B4-BE49-F238E27FC236}">
                <a16:creationId xmlns:a16="http://schemas.microsoft.com/office/drawing/2014/main" id="{8738E445-4985-4D8A-871B-D7A036F30BD0}"/>
              </a:ext>
            </a:extLst>
          </p:cNvPr>
          <p:cNvSpPr>
            <a:spLocks noGrp="1"/>
          </p:cNvSpPr>
          <p:nvPr>
            <p:ph type="pic" sz="quarter" idx="12"/>
          </p:nvPr>
        </p:nvSpPr>
        <p:spPr>
          <a:xfrm>
            <a:off x="341846" y="2823437"/>
            <a:ext cx="1687898" cy="1686484"/>
          </a:xfrm>
          <a:prstGeom prst="roundRect">
            <a:avLst/>
          </a:prstGeom>
          <a:noFill/>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4" name="Picture Placeholder 5">
            <a:extLst>
              <a:ext uri="{FF2B5EF4-FFF2-40B4-BE49-F238E27FC236}">
                <a16:creationId xmlns:a16="http://schemas.microsoft.com/office/drawing/2014/main" id="{CC0E1736-413B-4559-8D8D-36EEDACB5755}"/>
              </a:ext>
            </a:extLst>
          </p:cNvPr>
          <p:cNvSpPr>
            <a:spLocks noGrp="1"/>
          </p:cNvSpPr>
          <p:nvPr>
            <p:ph type="pic" sz="quarter" idx="13"/>
          </p:nvPr>
        </p:nvSpPr>
        <p:spPr>
          <a:xfrm>
            <a:off x="2170320" y="2823437"/>
            <a:ext cx="1687898" cy="1686484"/>
          </a:xfrm>
          <a:prstGeom prst="roundRect">
            <a:avLst/>
          </a:prstGeom>
          <a:noFill/>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5" name="Picture Placeholder 5">
            <a:extLst>
              <a:ext uri="{FF2B5EF4-FFF2-40B4-BE49-F238E27FC236}">
                <a16:creationId xmlns:a16="http://schemas.microsoft.com/office/drawing/2014/main" id="{B1822446-79B5-49AD-B697-7E72EF1B1D46}"/>
              </a:ext>
            </a:extLst>
          </p:cNvPr>
          <p:cNvSpPr>
            <a:spLocks noGrp="1"/>
          </p:cNvSpPr>
          <p:nvPr>
            <p:ph type="pic" sz="quarter" idx="14"/>
          </p:nvPr>
        </p:nvSpPr>
        <p:spPr>
          <a:xfrm>
            <a:off x="1185795" y="4568947"/>
            <a:ext cx="1687898" cy="1686484"/>
          </a:xfrm>
          <a:prstGeom prst="roundRect">
            <a:avLst/>
          </a:prstGeom>
          <a:noFill/>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6" name="Picture Placeholder 5">
            <a:extLst>
              <a:ext uri="{FF2B5EF4-FFF2-40B4-BE49-F238E27FC236}">
                <a16:creationId xmlns:a16="http://schemas.microsoft.com/office/drawing/2014/main" id="{CB42781D-33F3-49E4-B6AB-1EEA541724BC}"/>
              </a:ext>
            </a:extLst>
          </p:cNvPr>
          <p:cNvSpPr>
            <a:spLocks noGrp="1"/>
          </p:cNvSpPr>
          <p:nvPr>
            <p:ph type="pic" sz="quarter" idx="25"/>
          </p:nvPr>
        </p:nvSpPr>
        <p:spPr>
          <a:xfrm>
            <a:off x="3089292" y="4568947"/>
            <a:ext cx="1687898" cy="1686484"/>
          </a:xfrm>
          <a:prstGeom prst="roundRect">
            <a:avLst/>
          </a:prstGeom>
          <a:noFill/>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7" name="Picture Placeholder 5">
            <a:extLst>
              <a:ext uri="{FF2B5EF4-FFF2-40B4-BE49-F238E27FC236}">
                <a16:creationId xmlns:a16="http://schemas.microsoft.com/office/drawing/2014/main" id="{07584970-DA3A-4EF6-9C51-9BAE587BBF39}"/>
              </a:ext>
            </a:extLst>
          </p:cNvPr>
          <p:cNvSpPr>
            <a:spLocks noGrp="1"/>
          </p:cNvSpPr>
          <p:nvPr>
            <p:ph type="pic" sz="quarter" idx="27"/>
          </p:nvPr>
        </p:nvSpPr>
        <p:spPr>
          <a:xfrm>
            <a:off x="3998794" y="2830679"/>
            <a:ext cx="1687898" cy="1686484"/>
          </a:xfrm>
          <a:prstGeom prst="roundRect">
            <a:avLst/>
          </a:prstGeom>
          <a:noFill/>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34" name="Title 26">
            <a:extLst>
              <a:ext uri="{FF2B5EF4-FFF2-40B4-BE49-F238E27FC236}">
                <a16:creationId xmlns:a16="http://schemas.microsoft.com/office/drawing/2014/main" id="{EDE62054-DFD1-4E84-9108-AE1BCF1C286D}"/>
              </a:ext>
            </a:extLst>
          </p:cNvPr>
          <p:cNvSpPr>
            <a:spLocks noGrp="1"/>
          </p:cNvSpPr>
          <p:nvPr>
            <p:ph type="title" hasCustomPrompt="1"/>
          </p:nvPr>
        </p:nvSpPr>
        <p:spPr>
          <a:xfrm>
            <a:off x="635449" y="1364245"/>
            <a:ext cx="10921102" cy="1250397"/>
          </a:xfrm>
          <a:prstGeom prst="roundRect">
            <a:avLst/>
          </a:prstGeom>
          <a:noFill/>
        </p:spPr>
        <p:txBody>
          <a:bodyPr>
            <a:normAutofit/>
          </a:bodyPr>
          <a:lstStyle>
            <a:lvl1pPr algn="ctr" defTabSz="914400" rtl="0" eaLnBrk="1" latinLnBrk="0" hangingPunct="1">
              <a:lnSpc>
                <a:spcPct val="100000"/>
              </a:lnSpc>
              <a:spcBef>
                <a:spcPct val="0"/>
              </a:spcBef>
              <a:buNone/>
              <a:defRPr lang="en-US" sz="3400" b="1" kern="1200" dirty="0">
                <a:solidFill>
                  <a:srgbClr val="016194"/>
                </a:solidFill>
                <a:effectLst/>
                <a:latin typeface="Arial" panose="020B0604020202020204" pitchFamily="34" charset="0"/>
                <a:ea typeface="+mj-ea"/>
                <a:cs typeface="Arial" panose="020B0604020202020204" pitchFamily="34" charset="0"/>
              </a:defRPr>
            </a:lvl1pPr>
          </a:lstStyle>
          <a:p>
            <a:r>
              <a:rPr lang="en-US"/>
              <a:t>Session Title</a:t>
            </a:r>
          </a:p>
        </p:txBody>
      </p:sp>
      <p:pic>
        <p:nvPicPr>
          <p:cNvPr id="15" name="Picture 14">
            <a:extLst>
              <a:ext uri="{FF2B5EF4-FFF2-40B4-BE49-F238E27FC236}">
                <a16:creationId xmlns:a16="http://schemas.microsoft.com/office/drawing/2014/main" id="{E49E1490-44ED-4BD4-8493-A2BECCCFB38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95961" y="175214"/>
            <a:ext cx="3122097" cy="1132615"/>
          </a:xfrm>
          <a:prstGeom prst="rect">
            <a:avLst/>
          </a:prstGeom>
        </p:spPr>
      </p:pic>
      <p:grpSp>
        <p:nvGrpSpPr>
          <p:cNvPr id="16" name="Group 15">
            <a:extLst>
              <a:ext uri="{FF2B5EF4-FFF2-40B4-BE49-F238E27FC236}">
                <a16:creationId xmlns:a16="http://schemas.microsoft.com/office/drawing/2014/main" id="{BB3BB0E7-DF37-4EEC-8764-917387F27DB5}"/>
              </a:ext>
            </a:extLst>
          </p:cNvPr>
          <p:cNvGrpSpPr/>
          <p:nvPr userDrawn="1"/>
        </p:nvGrpSpPr>
        <p:grpSpPr>
          <a:xfrm>
            <a:off x="9323882" y="0"/>
            <a:ext cx="2868118" cy="1483045"/>
            <a:chOff x="9323882" y="0"/>
            <a:chExt cx="2868118" cy="1483045"/>
          </a:xfrm>
          <a:solidFill>
            <a:srgbClr val="870F54"/>
          </a:solidFill>
        </p:grpSpPr>
        <p:sp>
          <p:nvSpPr>
            <p:cNvPr id="17" name="Diagonal Stripe 16">
              <a:extLst>
                <a:ext uri="{FF2B5EF4-FFF2-40B4-BE49-F238E27FC236}">
                  <a16:creationId xmlns:a16="http://schemas.microsoft.com/office/drawing/2014/main" id="{70C0E6CE-171F-43F5-AC87-006BFF0A14CB}"/>
                </a:ext>
              </a:extLst>
            </p:cNvPr>
            <p:cNvSpPr/>
            <p:nvPr userDrawn="1"/>
          </p:nvSpPr>
          <p:spPr>
            <a:xfrm flipH="1">
              <a:off x="9323882" y="0"/>
              <a:ext cx="2868118" cy="1483045"/>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236E1275-DFF9-4424-9D68-D7175D278558}"/>
                </a:ext>
              </a:extLst>
            </p:cNvPr>
            <p:cNvSpPr/>
            <p:nvPr userDrawn="1"/>
          </p:nvSpPr>
          <p:spPr>
            <a:xfrm rot="1667890">
              <a:off x="10255496" y="379314"/>
              <a:ext cx="1854995" cy="446276"/>
            </a:xfrm>
            <a:prstGeom prst="rect">
              <a:avLst/>
            </a:prstGeom>
            <a:noFill/>
            <a:ln>
              <a:noFill/>
            </a:ln>
          </p:spPr>
          <p:txBody>
            <a:bodyPr wrap="none">
              <a:spAutoFit/>
            </a:bodyPr>
            <a:lstStyle/>
            <a:p>
              <a:pPr algn="ctr" defTabSz="914400" rtl="0" eaLnBrk="1" latinLnBrk="0" hangingPunct="1">
                <a:lnSpc>
                  <a:spcPct val="100000"/>
                </a:lnSpc>
                <a:spcBef>
                  <a:spcPct val="0"/>
                </a:spcBef>
                <a:buNone/>
              </a:pPr>
              <a:r>
                <a:rPr lang="en-US" sz="2300" b="1" kern="120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rPr>
                <a:t>#NCCN2023</a:t>
              </a:r>
            </a:p>
          </p:txBody>
        </p:sp>
      </p:grpSp>
      <p:sp>
        <p:nvSpPr>
          <p:cNvPr id="19" name="Text Placeholder 2">
            <a:extLst>
              <a:ext uri="{FF2B5EF4-FFF2-40B4-BE49-F238E27FC236}">
                <a16:creationId xmlns:a16="http://schemas.microsoft.com/office/drawing/2014/main" id="{0486BDBB-C33E-4C54-BCF1-9F311182E746}"/>
              </a:ext>
            </a:extLst>
          </p:cNvPr>
          <p:cNvSpPr>
            <a:spLocks noGrp="1"/>
          </p:cNvSpPr>
          <p:nvPr>
            <p:ph type="body" sz="quarter" idx="29" hasCustomPrompt="1"/>
          </p:nvPr>
        </p:nvSpPr>
        <p:spPr>
          <a:xfrm>
            <a:off x="8377870" y="5645831"/>
            <a:ext cx="3343934" cy="609600"/>
          </a:xfrm>
          <a:prstGeom prst="roundRect">
            <a:avLst>
              <a:gd name="adj" fmla="val 46667"/>
            </a:avLst>
          </a:prstGeom>
          <a:solidFill>
            <a:srgbClr val="870F54"/>
          </a:solidFill>
          <a:ln>
            <a:solidFill>
              <a:srgbClr val="870F54"/>
            </a:solidFill>
          </a:ln>
          <a:effectLst>
            <a:outerShdw blurRad="50800" dist="38100" dir="2700000" algn="tl" rotWithShape="0">
              <a:prstClr val="black">
                <a:alpha val="40000"/>
              </a:prstClr>
            </a:outerShdw>
          </a:effectLst>
        </p:spPr>
        <p:txBody>
          <a:bodyPr anchor="ctr" anchorCtr="0">
            <a:noAutofit/>
          </a:bodyPr>
          <a:lstStyle>
            <a:lvl1pPr marL="0" indent="0" algn="ctr">
              <a:buNone/>
              <a:defRPr lang="en-US" sz="2000" b="1" kern="1200" dirty="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defRPr>
            </a:lvl1pPr>
          </a:lstStyle>
          <a:p>
            <a:pPr lvl="0"/>
            <a:r>
              <a:rPr lang="en-US"/>
              <a:t>NCCN.org/conference</a:t>
            </a:r>
          </a:p>
        </p:txBody>
      </p:sp>
    </p:spTree>
    <p:extLst>
      <p:ext uri="{BB962C8B-B14F-4D97-AF65-F5344CB8AC3E}">
        <p14:creationId xmlns:p14="http://schemas.microsoft.com/office/powerpoint/2010/main" val="112288437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corners">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585819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 Content (borders + molecules)">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E2C8187-4E8A-4DA7-A06A-114D201B724A}"/>
              </a:ext>
            </a:extLst>
          </p:cNvPr>
          <p:cNvGrpSpPr/>
          <p:nvPr userDrawn="1"/>
        </p:nvGrpSpPr>
        <p:grpSpPr>
          <a:xfrm>
            <a:off x="0" y="5940993"/>
            <a:ext cx="12192000" cy="917007"/>
            <a:chOff x="0" y="5940993"/>
            <a:chExt cx="12192000" cy="917007"/>
          </a:xfrm>
        </p:grpSpPr>
        <p:sp>
          <p:nvSpPr>
            <p:cNvPr id="3" name="Rectangle 2">
              <a:extLst>
                <a:ext uri="{FF2B5EF4-FFF2-40B4-BE49-F238E27FC236}">
                  <a16:creationId xmlns:a16="http://schemas.microsoft.com/office/drawing/2014/main" id="{98A204EF-11B1-48C8-80C4-A5CA43B47AAD}"/>
                </a:ext>
              </a:extLst>
            </p:cNvPr>
            <p:cNvSpPr/>
            <p:nvPr userDrawn="1"/>
          </p:nvSpPr>
          <p:spPr>
            <a:xfrm>
              <a:off x="0" y="5940993"/>
              <a:ext cx="12192000" cy="9170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F9A9E673-CBEB-4511-BD3F-1324E0451A71}"/>
                </a:ext>
              </a:extLst>
            </p:cNvPr>
            <p:cNvGrpSpPr/>
            <p:nvPr userDrawn="1"/>
          </p:nvGrpSpPr>
          <p:grpSpPr>
            <a:xfrm>
              <a:off x="0" y="6720874"/>
              <a:ext cx="12192000" cy="137126"/>
              <a:chOff x="0" y="6484711"/>
              <a:chExt cx="12192000" cy="373289"/>
            </a:xfrm>
          </p:grpSpPr>
          <p:sp>
            <p:nvSpPr>
              <p:cNvPr id="6" name="Rectangle 5">
                <a:extLst>
                  <a:ext uri="{FF2B5EF4-FFF2-40B4-BE49-F238E27FC236}">
                    <a16:creationId xmlns:a16="http://schemas.microsoft.com/office/drawing/2014/main" id="{849F6021-BF26-4539-8C55-7DCBE0BD4A04}"/>
                  </a:ext>
                </a:extLst>
              </p:cNvPr>
              <p:cNvSpPr/>
              <p:nvPr userDrawn="1"/>
            </p:nvSpPr>
            <p:spPr>
              <a:xfrm>
                <a:off x="4084320" y="6484711"/>
                <a:ext cx="4023360" cy="373289"/>
              </a:xfrm>
              <a:prstGeom prst="rect">
                <a:avLst/>
              </a:prstGeom>
              <a:solidFill>
                <a:srgbClr val="016194"/>
              </a:solidFill>
              <a:ln>
                <a:solidFill>
                  <a:srgbClr val="016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7" name="Rectangle 6">
                <a:extLst>
                  <a:ext uri="{FF2B5EF4-FFF2-40B4-BE49-F238E27FC236}">
                    <a16:creationId xmlns:a16="http://schemas.microsoft.com/office/drawing/2014/main" id="{204940F5-630B-444B-9CC6-20931ACDD3E7}"/>
                  </a:ext>
                </a:extLst>
              </p:cNvPr>
              <p:cNvSpPr/>
              <p:nvPr userDrawn="1"/>
            </p:nvSpPr>
            <p:spPr>
              <a:xfrm>
                <a:off x="0" y="6484711"/>
                <a:ext cx="4023360" cy="373289"/>
              </a:xfrm>
              <a:prstGeom prst="rect">
                <a:avLst/>
              </a:prstGeom>
              <a:solidFill>
                <a:srgbClr val="870F54"/>
              </a:solidFill>
              <a:ln>
                <a:solidFill>
                  <a:srgbClr val="870F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8" name="Rectangle 7">
                <a:extLst>
                  <a:ext uri="{FF2B5EF4-FFF2-40B4-BE49-F238E27FC236}">
                    <a16:creationId xmlns:a16="http://schemas.microsoft.com/office/drawing/2014/main" id="{04B7561E-7D77-4EFF-B3E5-63D972B41210}"/>
                  </a:ext>
                </a:extLst>
              </p:cNvPr>
              <p:cNvSpPr/>
              <p:nvPr userDrawn="1"/>
            </p:nvSpPr>
            <p:spPr>
              <a:xfrm>
                <a:off x="8168640" y="6484711"/>
                <a:ext cx="4023360" cy="373289"/>
              </a:xfrm>
              <a:prstGeom prst="rect">
                <a:avLst/>
              </a:prstGeom>
              <a:solidFill>
                <a:srgbClr val="6C6C6C"/>
              </a:solidFill>
              <a:ln>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grpSp>
      </p:grpSp>
      <p:sp>
        <p:nvSpPr>
          <p:cNvPr id="2" name="Title 1"/>
          <p:cNvSpPr>
            <a:spLocks noGrp="1"/>
          </p:cNvSpPr>
          <p:nvPr>
            <p:ph type="title"/>
          </p:nvPr>
        </p:nvSpPr>
        <p:spPr>
          <a:xfrm>
            <a:off x="658338" y="414725"/>
            <a:ext cx="10695461" cy="819241"/>
          </a:xfrm>
        </p:spPr>
        <p:txBody>
          <a:bodyPr>
            <a:normAutofit/>
          </a:bodyPr>
          <a:lstStyle>
            <a:lvl1pPr>
              <a:defRPr sz="3600">
                <a:solidFill>
                  <a:srgbClr val="016194"/>
                </a:solidFill>
              </a:defRPr>
            </a:lvl1pPr>
          </a:lstStyle>
          <a:p>
            <a:r>
              <a:rPr lang="en-US"/>
              <a:t>Click to edit Master title style</a:t>
            </a:r>
          </a:p>
        </p:txBody>
      </p:sp>
      <p:sp>
        <p:nvSpPr>
          <p:cNvPr id="5" name="Content Placeholder 4"/>
          <p:cNvSpPr>
            <a:spLocks noGrp="1"/>
          </p:cNvSpPr>
          <p:nvPr>
            <p:ph sz="quarter" idx="10"/>
          </p:nvPr>
        </p:nvSpPr>
        <p:spPr>
          <a:xfrm>
            <a:off x="658338" y="1359578"/>
            <a:ext cx="10695461" cy="5031283"/>
          </a:xfrm>
        </p:spPr>
        <p:txBody>
          <a:bodyPr/>
          <a:lstStyle>
            <a:lvl1pPr>
              <a:buClr>
                <a:srgbClr val="016194"/>
              </a:buClr>
              <a:defRPr/>
            </a:lvl1pPr>
            <a:lvl2pPr>
              <a:buClr>
                <a:srgbClr val="016194"/>
              </a:buClr>
              <a:defRPr/>
            </a:lvl2pPr>
            <a:lvl3pPr>
              <a:buClr>
                <a:srgbClr val="016194"/>
              </a:buClr>
              <a:defRPr/>
            </a:lvl3pPr>
            <a:lvl4pPr>
              <a:buClr>
                <a:srgbClr val="016194"/>
              </a:buClr>
              <a:defRPr/>
            </a:lvl4pPr>
            <a:lvl5pPr>
              <a:buClr>
                <a:srgbClr val="016194"/>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041847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Content (borders)">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5FE1DAA-0EC1-45C2-937A-5E580789696E}"/>
              </a:ext>
            </a:extLst>
          </p:cNvPr>
          <p:cNvGrpSpPr/>
          <p:nvPr userDrawn="1"/>
        </p:nvGrpSpPr>
        <p:grpSpPr>
          <a:xfrm>
            <a:off x="0" y="5940993"/>
            <a:ext cx="12192000" cy="917007"/>
            <a:chOff x="0" y="5940993"/>
            <a:chExt cx="12192000" cy="917007"/>
          </a:xfrm>
        </p:grpSpPr>
        <p:sp>
          <p:nvSpPr>
            <p:cNvPr id="7" name="Rectangle 6">
              <a:extLst>
                <a:ext uri="{FF2B5EF4-FFF2-40B4-BE49-F238E27FC236}">
                  <a16:creationId xmlns:a16="http://schemas.microsoft.com/office/drawing/2014/main" id="{AA95A948-F08B-4387-9392-AB38B577D6AB}"/>
                </a:ext>
              </a:extLst>
            </p:cNvPr>
            <p:cNvSpPr/>
            <p:nvPr userDrawn="1"/>
          </p:nvSpPr>
          <p:spPr>
            <a:xfrm>
              <a:off x="0" y="5940993"/>
              <a:ext cx="12192000" cy="9170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DD3A240C-0675-44E8-8E18-4EF36A404071}"/>
                </a:ext>
              </a:extLst>
            </p:cNvPr>
            <p:cNvGrpSpPr/>
            <p:nvPr userDrawn="1"/>
          </p:nvGrpSpPr>
          <p:grpSpPr>
            <a:xfrm>
              <a:off x="0" y="6720874"/>
              <a:ext cx="12192000" cy="137126"/>
              <a:chOff x="0" y="6484711"/>
              <a:chExt cx="12192000" cy="373289"/>
            </a:xfrm>
          </p:grpSpPr>
          <p:sp>
            <p:nvSpPr>
              <p:cNvPr id="9" name="Rectangle 8">
                <a:extLst>
                  <a:ext uri="{FF2B5EF4-FFF2-40B4-BE49-F238E27FC236}">
                    <a16:creationId xmlns:a16="http://schemas.microsoft.com/office/drawing/2014/main" id="{1319BFD1-3719-469A-9895-0B2CEDE252C8}"/>
                  </a:ext>
                </a:extLst>
              </p:cNvPr>
              <p:cNvSpPr/>
              <p:nvPr userDrawn="1"/>
            </p:nvSpPr>
            <p:spPr>
              <a:xfrm>
                <a:off x="4084320" y="6484711"/>
                <a:ext cx="4023360" cy="373289"/>
              </a:xfrm>
              <a:prstGeom prst="rect">
                <a:avLst/>
              </a:prstGeom>
              <a:solidFill>
                <a:srgbClr val="016194"/>
              </a:solidFill>
              <a:ln>
                <a:solidFill>
                  <a:srgbClr val="016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10" name="Rectangle 9">
                <a:extLst>
                  <a:ext uri="{FF2B5EF4-FFF2-40B4-BE49-F238E27FC236}">
                    <a16:creationId xmlns:a16="http://schemas.microsoft.com/office/drawing/2014/main" id="{71058ACB-BA57-463C-AAC6-4DC6091CD3F2}"/>
                  </a:ext>
                </a:extLst>
              </p:cNvPr>
              <p:cNvSpPr/>
              <p:nvPr userDrawn="1"/>
            </p:nvSpPr>
            <p:spPr>
              <a:xfrm>
                <a:off x="0" y="6484711"/>
                <a:ext cx="4023360" cy="373289"/>
              </a:xfrm>
              <a:prstGeom prst="rect">
                <a:avLst/>
              </a:prstGeom>
              <a:solidFill>
                <a:srgbClr val="870F54"/>
              </a:solidFill>
              <a:ln>
                <a:solidFill>
                  <a:srgbClr val="870F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11" name="Rectangle 10">
                <a:extLst>
                  <a:ext uri="{FF2B5EF4-FFF2-40B4-BE49-F238E27FC236}">
                    <a16:creationId xmlns:a16="http://schemas.microsoft.com/office/drawing/2014/main" id="{2361CFC5-38FF-4398-AA5E-31CF54D06541}"/>
                  </a:ext>
                </a:extLst>
              </p:cNvPr>
              <p:cNvSpPr/>
              <p:nvPr userDrawn="1"/>
            </p:nvSpPr>
            <p:spPr>
              <a:xfrm>
                <a:off x="8168640" y="6484711"/>
                <a:ext cx="4023360" cy="373289"/>
              </a:xfrm>
              <a:prstGeom prst="rect">
                <a:avLst/>
              </a:prstGeom>
              <a:solidFill>
                <a:srgbClr val="6C6C6C"/>
              </a:solidFill>
              <a:ln>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grpSp>
      </p:grpSp>
      <p:sp>
        <p:nvSpPr>
          <p:cNvPr id="3" name="Rectangle 2">
            <a:extLst>
              <a:ext uri="{FF2B5EF4-FFF2-40B4-BE49-F238E27FC236}">
                <a16:creationId xmlns:a16="http://schemas.microsoft.com/office/drawing/2014/main" id="{856FC1AD-29F2-42A3-AA49-4C003FFEC5F7}"/>
              </a:ext>
            </a:extLst>
          </p:cNvPr>
          <p:cNvSpPr/>
          <p:nvPr userDrawn="1"/>
        </p:nvSpPr>
        <p:spPr>
          <a:xfrm>
            <a:off x="8908869" y="117566"/>
            <a:ext cx="2991394" cy="16589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8338" y="414725"/>
            <a:ext cx="10695461" cy="819241"/>
          </a:xfrm>
        </p:spPr>
        <p:txBody>
          <a:bodyPr>
            <a:normAutofit/>
          </a:bodyPr>
          <a:lstStyle>
            <a:lvl1pPr>
              <a:defRPr sz="3600">
                <a:solidFill>
                  <a:srgbClr val="016194"/>
                </a:solidFill>
              </a:defRPr>
            </a:lvl1pPr>
          </a:lstStyle>
          <a:p>
            <a:r>
              <a:rPr lang="en-US"/>
              <a:t>Click to edit Master title style</a:t>
            </a:r>
          </a:p>
        </p:txBody>
      </p:sp>
      <p:sp>
        <p:nvSpPr>
          <p:cNvPr id="5" name="Content Placeholder 4"/>
          <p:cNvSpPr>
            <a:spLocks noGrp="1"/>
          </p:cNvSpPr>
          <p:nvPr>
            <p:ph sz="quarter" idx="10"/>
          </p:nvPr>
        </p:nvSpPr>
        <p:spPr>
          <a:xfrm>
            <a:off x="658338" y="1359578"/>
            <a:ext cx="10695461" cy="50312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621555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Content (url)">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0066CC8-C517-4D05-BCEA-4C52C11A5A28}"/>
              </a:ext>
            </a:extLst>
          </p:cNvPr>
          <p:cNvGrpSpPr/>
          <p:nvPr userDrawn="1"/>
        </p:nvGrpSpPr>
        <p:grpSpPr>
          <a:xfrm>
            <a:off x="0" y="5940993"/>
            <a:ext cx="12192000" cy="917007"/>
            <a:chOff x="0" y="5940993"/>
            <a:chExt cx="12192000" cy="917007"/>
          </a:xfrm>
        </p:grpSpPr>
        <p:sp>
          <p:nvSpPr>
            <p:cNvPr id="6" name="Rectangle 5">
              <a:extLst>
                <a:ext uri="{FF2B5EF4-FFF2-40B4-BE49-F238E27FC236}">
                  <a16:creationId xmlns:a16="http://schemas.microsoft.com/office/drawing/2014/main" id="{E6B1C57C-B8CE-4A31-934C-6EF1966F1AA8}"/>
                </a:ext>
              </a:extLst>
            </p:cNvPr>
            <p:cNvSpPr/>
            <p:nvPr userDrawn="1"/>
          </p:nvSpPr>
          <p:spPr>
            <a:xfrm>
              <a:off x="0" y="5940993"/>
              <a:ext cx="12192000" cy="9170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DE06655-5D56-4DC5-9897-6975CAD69BFA}"/>
                </a:ext>
              </a:extLst>
            </p:cNvPr>
            <p:cNvGrpSpPr/>
            <p:nvPr userDrawn="1"/>
          </p:nvGrpSpPr>
          <p:grpSpPr>
            <a:xfrm>
              <a:off x="0" y="6720874"/>
              <a:ext cx="12192000" cy="137126"/>
              <a:chOff x="0" y="6484711"/>
              <a:chExt cx="12192000" cy="373289"/>
            </a:xfrm>
          </p:grpSpPr>
          <p:sp>
            <p:nvSpPr>
              <p:cNvPr id="9" name="Rectangle 8">
                <a:extLst>
                  <a:ext uri="{FF2B5EF4-FFF2-40B4-BE49-F238E27FC236}">
                    <a16:creationId xmlns:a16="http://schemas.microsoft.com/office/drawing/2014/main" id="{BA7FFB89-05EE-4A10-AB97-2EC6C03F63BE}"/>
                  </a:ext>
                </a:extLst>
              </p:cNvPr>
              <p:cNvSpPr/>
              <p:nvPr userDrawn="1"/>
            </p:nvSpPr>
            <p:spPr>
              <a:xfrm>
                <a:off x="4084320" y="6484711"/>
                <a:ext cx="4023360" cy="373289"/>
              </a:xfrm>
              <a:prstGeom prst="rect">
                <a:avLst/>
              </a:prstGeom>
              <a:solidFill>
                <a:srgbClr val="016194"/>
              </a:solidFill>
              <a:ln>
                <a:solidFill>
                  <a:srgbClr val="016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10" name="Rectangle 9">
                <a:extLst>
                  <a:ext uri="{FF2B5EF4-FFF2-40B4-BE49-F238E27FC236}">
                    <a16:creationId xmlns:a16="http://schemas.microsoft.com/office/drawing/2014/main" id="{9CB585D4-0C40-44D9-917F-10EC8236DB89}"/>
                  </a:ext>
                </a:extLst>
              </p:cNvPr>
              <p:cNvSpPr/>
              <p:nvPr userDrawn="1"/>
            </p:nvSpPr>
            <p:spPr>
              <a:xfrm>
                <a:off x="0" y="6484711"/>
                <a:ext cx="4023360" cy="373289"/>
              </a:xfrm>
              <a:prstGeom prst="rect">
                <a:avLst/>
              </a:prstGeom>
              <a:solidFill>
                <a:srgbClr val="870F54"/>
              </a:solidFill>
              <a:ln>
                <a:solidFill>
                  <a:srgbClr val="870F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11" name="Rectangle 10">
                <a:extLst>
                  <a:ext uri="{FF2B5EF4-FFF2-40B4-BE49-F238E27FC236}">
                    <a16:creationId xmlns:a16="http://schemas.microsoft.com/office/drawing/2014/main" id="{0FA5594B-1568-403B-8F90-318FDA69C8A4}"/>
                  </a:ext>
                </a:extLst>
              </p:cNvPr>
              <p:cNvSpPr/>
              <p:nvPr userDrawn="1"/>
            </p:nvSpPr>
            <p:spPr>
              <a:xfrm>
                <a:off x="8168640" y="6484711"/>
                <a:ext cx="4023360" cy="373289"/>
              </a:xfrm>
              <a:prstGeom prst="rect">
                <a:avLst/>
              </a:prstGeom>
              <a:solidFill>
                <a:srgbClr val="6C6C6C"/>
              </a:solidFill>
              <a:ln>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grpSp>
      </p:grpSp>
      <p:sp>
        <p:nvSpPr>
          <p:cNvPr id="5" name="Content Placeholder 4"/>
          <p:cNvSpPr>
            <a:spLocks noGrp="1"/>
          </p:cNvSpPr>
          <p:nvPr>
            <p:ph sz="quarter" idx="10"/>
          </p:nvPr>
        </p:nvSpPr>
        <p:spPr>
          <a:xfrm>
            <a:off x="658338" y="1310054"/>
            <a:ext cx="10695461" cy="51332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F7040CFE-75C7-4648-984F-E20D65F24E36}"/>
              </a:ext>
            </a:extLst>
          </p:cNvPr>
          <p:cNvSpPr>
            <a:spLocks noGrp="1"/>
          </p:cNvSpPr>
          <p:nvPr>
            <p:ph type="title"/>
          </p:nvPr>
        </p:nvSpPr>
        <p:spPr>
          <a:xfrm>
            <a:off x="658338" y="414725"/>
            <a:ext cx="10695461" cy="819241"/>
          </a:xfrm>
        </p:spPr>
        <p:txBody>
          <a:bodyPr>
            <a:normAutofit/>
          </a:bodyPr>
          <a:lstStyle>
            <a:lvl1pPr>
              <a:defRPr sz="3600">
                <a:solidFill>
                  <a:srgbClr val="016194"/>
                </a:solidFill>
              </a:defRPr>
            </a:lvl1pPr>
          </a:lstStyle>
          <a:p>
            <a:r>
              <a:rPr lang="en-US"/>
              <a:t>Click to edit Master title style</a:t>
            </a:r>
          </a:p>
        </p:txBody>
      </p:sp>
    </p:spTree>
    <p:extLst>
      <p:ext uri="{BB962C8B-B14F-4D97-AF65-F5344CB8AC3E}">
        <p14:creationId xmlns:p14="http://schemas.microsoft.com/office/powerpoint/2010/main" val="105432974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Content (references)">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08A791-99B3-4793-8B1E-9747AC385F78}"/>
              </a:ext>
            </a:extLst>
          </p:cNvPr>
          <p:cNvSpPr/>
          <p:nvPr userDrawn="1"/>
        </p:nvSpPr>
        <p:spPr>
          <a:xfrm>
            <a:off x="0" y="6273132"/>
            <a:ext cx="12192000" cy="432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0"/>
          </p:nvPr>
        </p:nvSpPr>
        <p:spPr>
          <a:xfrm>
            <a:off x="658338" y="1327639"/>
            <a:ext cx="10695461" cy="47973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hasCustomPrompt="1"/>
          </p:nvPr>
        </p:nvSpPr>
        <p:spPr>
          <a:xfrm>
            <a:off x="658813" y="6249988"/>
            <a:ext cx="10694987" cy="444726"/>
          </a:xfrm>
        </p:spPr>
        <p:txBody>
          <a:bodyPr>
            <a:normAutofit/>
          </a:bodyPr>
          <a:lstStyle>
            <a:lvl1pPr marL="0" indent="0">
              <a:buNone/>
              <a:defRPr sz="1000">
                <a:solidFill>
                  <a:schemeClr val="tx1">
                    <a:lumMod val="75000"/>
                    <a:lumOff val="2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References</a:t>
            </a:r>
          </a:p>
        </p:txBody>
      </p:sp>
      <p:sp>
        <p:nvSpPr>
          <p:cNvPr id="8" name="Title 1">
            <a:extLst>
              <a:ext uri="{FF2B5EF4-FFF2-40B4-BE49-F238E27FC236}">
                <a16:creationId xmlns:a16="http://schemas.microsoft.com/office/drawing/2014/main" id="{C94561E0-6C09-42F4-96CC-CF69507381BA}"/>
              </a:ext>
            </a:extLst>
          </p:cNvPr>
          <p:cNvSpPr>
            <a:spLocks noGrp="1"/>
          </p:cNvSpPr>
          <p:nvPr>
            <p:ph type="title"/>
          </p:nvPr>
        </p:nvSpPr>
        <p:spPr>
          <a:xfrm>
            <a:off x="658338" y="414725"/>
            <a:ext cx="10695461" cy="819241"/>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315024554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 border + Molecules">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226379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EA6734-DF6D-4A43-A35D-2F5A8CBD4685}"/>
              </a:ext>
            </a:extLst>
          </p:cNvPr>
          <p:cNvSpPr/>
          <p:nvPr userDrawn="1"/>
        </p:nvSpPr>
        <p:spPr>
          <a:xfrm>
            <a:off x="-30480" y="-45720"/>
            <a:ext cx="12252960" cy="6949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17231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01190"/>
            <a:ext cx="9144000" cy="2387600"/>
          </a:xfrm>
        </p:spPr>
        <p:txBody>
          <a:bodyPr anchor="b"/>
          <a:lstStyle>
            <a:lvl1pPr algn="ctr">
              <a:defRPr sz="6000" b="1">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1524000" y="3980865"/>
            <a:ext cx="9144000" cy="1655762"/>
          </a:xfrm>
        </p:spPr>
        <p:txBody>
          <a:bodyPr/>
          <a:lstStyle>
            <a:lvl1pPr marL="0" indent="0" algn="ctr">
              <a:buNone/>
              <a:defRPr sz="2400" i="1">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4587287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0007006-6762-45E6-936F-F877C0EE2327}"/>
              </a:ext>
            </a:extLst>
          </p:cNvPr>
          <p:cNvGrpSpPr/>
          <p:nvPr userDrawn="1"/>
        </p:nvGrpSpPr>
        <p:grpSpPr>
          <a:xfrm>
            <a:off x="0" y="5940993"/>
            <a:ext cx="12192000" cy="917007"/>
            <a:chOff x="0" y="5940993"/>
            <a:chExt cx="12192000" cy="917007"/>
          </a:xfrm>
        </p:grpSpPr>
        <p:sp>
          <p:nvSpPr>
            <p:cNvPr id="6" name="Rectangle 5">
              <a:extLst>
                <a:ext uri="{FF2B5EF4-FFF2-40B4-BE49-F238E27FC236}">
                  <a16:creationId xmlns:a16="http://schemas.microsoft.com/office/drawing/2014/main" id="{BC10921A-6955-4527-BDE6-51B805533E2F}"/>
                </a:ext>
              </a:extLst>
            </p:cNvPr>
            <p:cNvSpPr/>
            <p:nvPr userDrawn="1"/>
          </p:nvSpPr>
          <p:spPr>
            <a:xfrm>
              <a:off x="0" y="5940993"/>
              <a:ext cx="12192000" cy="9170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8302300-532D-4B9D-BE0E-E29DB8338345}"/>
                </a:ext>
              </a:extLst>
            </p:cNvPr>
            <p:cNvGrpSpPr/>
            <p:nvPr userDrawn="1"/>
          </p:nvGrpSpPr>
          <p:grpSpPr>
            <a:xfrm>
              <a:off x="0" y="6720874"/>
              <a:ext cx="12192000" cy="137126"/>
              <a:chOff x="0" y="6484711"/>
              <a:chExt cx="12192000" cy="373289"/>
            </a:xfrm>
          </p:grpSpPr>
          <p:sp>
            <p:nvSpPr>
              <p:cNvPr id="8" name="Rectangle 7">
                <a:extLst>
                  <a:ext uri="{FF2B5EF4-FFF2-40B4-BE49-F238E27FC236}">
                    <a16:creationId xmlns:a16="http://schemas.microsoft.com/office/drawing/2014/main" id="{6A5A3D6C-63B0-4877-B7C7-56BF8E8B6E89}"/>
                  </a:ext>
                </a:extLst>
              </p:cNvPr>
              <p:cNvSpPr/>
              <p:nvPr userDrawn="1"/>
            </p:nvSpPr>
            <p:spPr>
              <a:xfrm>
                <a:off x="4084320" y="6484711"/>
                <a:ext cx="4023360" cy="373289"/>
              </a:xfrm>
              <a:prstGeom prst="rect">
                <a:avLst/>
              </a:prstGeom>
              <a:solidFill>
                <a:srgbClr val="016194"/>
              </a:solidFill>
              <a:ln>
                <a:solidFill>
                  <a:srgbClr val="016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9" name="Rectangle 8">
                <a:extLst>
                  <a:ext uri="{FF2B5EF4-FFF2-40B4-BE49-F238E27FC236}">
                    <a16:creationId xmlns:a16="http://schemas.microsoft.com/office/drawing/2014/main" id="{D49545F6-6255-4A90-B810-512C1904DFD0}"/>
                  </a:ext>
                </a:extLst>
              </p:cNvPr>
              <p:cNvSpPr/>
              <p:nvPr userDrawn="1"/>
            </p:nvSpPr>
            <p:spPr>
              <a:xfrm>
                <a:off x="0" y="6484711"/>
                <a:ext cx="4023360" cy="373289"/>
              </a:xfrm>
              <a:prstGeom prst="rect">
                <a:avLst/>
              </a:prstGeom>
              <a:solidFill>
                <a:srgbClr val="870F54"/>
              </a:solidFill>
              <a:ln>
                <a:solidFill>
                  <a:srgbClr val="870F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10" name="Rectangle 9">
                <a:extLst>
                  <a:ext uri="{FF2B5EF4-FFF2-40B4-BE49-F238E27FC236}">
                    <a16:creationId xmlns:a16="http://schemas.microsoft.com/office/drawing/2014/main" id="{C271F93B-10F5-452E-B0F2-5053AFAE560F}"/>
                  </a:ext>
                </a:extLst>
              </p:cNvPr>
              <p:cNvSpPr/>
              <p:nvPr userDrawn="1"/>
            </p:nvSpPr>
            <p:spPr>
              <a:xfrm>
                <a:off x="8168640" y="6484711"/>
                <a:ext cx="4023360" cy="373289"/>
              </a:xfrm>
              <a:prstGeom prst="rect">
                <a:avLst/>
              </a:prstGeom>
              <a:solidFill>
                <a:srgbClr val="6C6C6C"/>
              </a:solidFill>
              <a:ln>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grpSp>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4"/>
            <a:ext cx="5181600" cy="4575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4"/>
            <a:ext cx="5181600" cy="4575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4137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
    <p:spTree>
      <p:nvGrpSpPr>
        <p:cNvPr id="1" name=""/>
        <p:cNvGrpSpPr/>
        <p:nvPr/>
      </p:nvGrpSpPr>
      <p:grpSpPr>
        <a:xfrm>
          <a:off x="0" y="0"/>
          <a:ext cx="0" cy="0"/>
          <a:chOff x="0" y="0"/>
          <a:chExt cx="0" cy="0"/>
        </a:xfrm>
      </p:grpSpPr>
      <p:sp>
        <p:nvSpPr>
          <p:cNvPr id="6" name="ZoneTexte 2">
            <a:extLst>
              <a:ext uri="{FF2B5EF4-FFF2-40B4-BE49-F238E27FC236}">
                <a16:creationId xmlns:a16="http://schemas.microsoft.com/office/drawing/2014/main" id="{9187A733-2828-FF4D-A1DC-7E7D7BF66120}"/>
              </a:ext>
            </a:extLst>
          </p:cNvPr>
          <p:cNvSpPr txBox="1"/>
          <p:nvPr/>
        </p:nvSpPr>
        <p:spPr>
          <a:xfrm>
            <a:off x="2" y="2690335"/>
            <a:ext cx="12191999" cy="1477328"/>
          </a:xfrm>
          <a:prstGeom prst="rect">
            <a:avLst/>
          </a:prstGeom>
          <a:noFill/>
        </p:spPr>
        <p:txBody>
          <a:bodyPr wrap="square" lIns="337500" rIns="337500" rtlCol="0" anchor="ctr" anchorCtr="0">
            <a:spAutoFit/>
          </a:bodyPr>
          <a:lstStyle/>
          <a:p>
            <a:pPr algn="ctr"/>
            <a:r>
              <a:rPr lang="en-CA" sz="9000" i="0" noProof="0">
                <a:solidFill>
                  <a:schemeClr val="tx2"/>
                </a:solidFill>
                <a:latin typeface="+mn-lt"/>
              </a:rPr>
              <a:t>Divider layouts</a:t>
            </a:r>
          </a:p>
        </p:txBody>
      </p:sp>
    </p:spTree>
    <p:extLst>
      <p:ext uri="{BB962C8B-B14F-4D97-AF65-F5344CB8AC3E}">
        <p14:creationId xmlns:p14="http://schemas.microsoft.com/office/powerpoint/2010/main" val="300361341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1CF9F5F-FBE8-403F-9D3E-640E7C9341E0}"/>
              </a:ext>
            </a:extLst>
          </p:cNvPr>
          <p:cNvGrpSpPr/>
          <p:nvPr userDrawn="1"/>
        </p:nvGrpSpPr>
        <p:grpSpPr>
          <a:xfrm>
            <a:off x="0" y="5940993"/>
            <a:ext cx="12192000" cy="917007"/>
            <a:chOff x="0" y="5940993"/>
            <a:chExt cx="12192000" cy="917007"/>
          </a:xfrm>
        </p:grpSpPr>
        <p:sp>
          <p:nvSpPr>
            <p:cNvPr id="8" name="Rectangle 7">
              <a:extLst>
                <a:ext uri="{FF2B5EF4-FFF2-40B4-BE49-F238E27FC236}">
                  <a16:creationId xmlns:a16="http://schemas.microsoft.com/office/drawing/2014/main" id="{3826C2CA-3737-4CCE-B5B6-801C0407E2C3}"/>
                </a:ext>
              </a:extLst>
            </p:cNvPr>
            <p:cNvSpPr/>
            <p:nvPr userDrawn="1"/>
          </p:nvSpPr>
          <p:spPr>
            <a:xfrm>
              <a:off x="0" y="5940993"/>
              <a:ext cx="12192000" cy="9170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AF54079-7386-46B7-B196-43E79342C8A6}"/>
                </a:ext>
              </a:extLst>
            </p:cNvPr>
            <p:cNvGrpSpPr/>
            <p:nvPr userDrawn="1"/>
          </p:nvGrpSpPr>
          <p:grpSpPr>
            <a:xfrm>
              <a:off x="0" y="6720874"/>
              <a:ext cx="12192000" cy="137126"/>
              <a:chOff x="0" y="6484711"/>
              <a:chExt cx="12192000" cy="373289"/>
            </a:xfrm>
          </p:grpSpPr>
          <p:sp>
            <p:nvSpPr>
              <p:cNvPr id="10" name="Rectangle 9">
                <a:extLst>
                  <a:ext uri="{FF2B5EF4-FFF2-40B4-BE49-F238E27FC236}">
                    <a16:creationId xmlns:a16="http://schemas.microsoft.com/office/drawing/2014/main" id="{81CC4D2F-F2DC-4B98-AC67-975122B048EF}"/>
                  </a:ext>
                </a:extLst>
              </p:cNvPr>
              <p:cNvSpPr/>
              <p:nvPr userDrawn="1"/>
            </p:nvSpPr>
            <p:spPr>
              <a:xfrm>
                <a:off x="4084320" y="6484711"/>
                <a:ext cx="4023360" cy="373289"/>
              </a:xfrm>
              <a:prstGeom prst="rect">
                <a:avLst/>
              </a:prstGeom>
              <a:solidFill>
                <a:srgbClr val="016194"/>
              </a:solidFill>
              <a:ln>
                <a:solidFill>
                  <a:srgbClr val="016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11" name="Rectangle 10">
                <a:extLst>
                  <a:ext uri="{FF2B5EF4-FFF2-40B4-BE49-F238E27FC236}">
                    <a16:creationId xmlns:a16="http://schemas.microsoft.com/office/drawing/2014/main" id="{B36C9FA9-DBC3-42CF-A856-68DD9F162CB8}"/>
                  </a:ext>
                </a:extLst>
              </p:cNvPr>
              <p:cNvSpPr/>
              <p:nvPr userDrawn="1"/>
            </p:nvSpPr>
            <p:spPr>
              <a:xfrm>
                <a:off x="0" y="6484711"/>
                <a:ext cx="4023360" cy="373289"/>
              </a:xfrm>
              <a:prstGeom prst="rect">
                <a:avLst/>
              </a:prstGeom>
              <a:solidFill>
                <a:srgbClr val="870F54"/>
              </a:solidFill>
              <a:ln>
                <a:solidFill>
                  <a:srgbClr val="870F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12" name="Rectangle 11">
                <a:extLst>
                  <a:ext uri="{FF2B5EF4-FFF2-40B4-BE49-F238E27FC236}">
                    <a16:creationId xmlns:a16="http://schemas.microsoft.com/office/drawing/2014/main" id="{1AE0017B-9D0F-40DC-89EC-BA6E20F812EA}"/>
                  </a:ext>
                </a:extLst>
              </p:cNvPr>
              <p:cNvSpPr/>
              <p:nvPr userDrawn="1"/>
            </p:nvSpPr>
            <p:spPr>
              <a:xfrm>
                <a:off x="8168640" y="6484711"/>
                <a:ext cx="4023360" cy="373289"/>
              </a:xfrm>
              <a:prstGeom prst="rect">
                <a:avLst/>
              </a:prstGeom>
              <a:solidFill>
                <a:srgbClr val="6C6C6C"/>
              </a:solidFill>
              <a:ln>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grpSp>
      </p:grpSp>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98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98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021465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EE7A73EA-1B2D-4BBD-84F8-C486890196E2}"/>
              </a:ext>
            </a:extLst>
          </p:cNvPr>
          <p:cNvGrpSpPr/>
          <p:nvPr userDrawn="1"/>
        </p:nvGrpSpPr>
        <p:grpSpPr>
          <a:xfrm>
            <a:off x="0" y="5940993"/>
            <a:ext cx="12192000" cy="917007"/>
            <a:chOff x="0" y="5940993"/>
            <a:chExt cx="12192000" cy="917007"/>
          </a:xfrm>
        </p:grpSpPr>
        <p:sp>
          <p:nvSpPr>
            <p:cNvPr id="4" name="Rectangle 3">
              <a:extLst>
                <a:ext uri="{FF2B5EF4-FFF2-40B4-BE49-F238E27FC236}">
                  <a16:creationId xmlns:a16="http://schemas.microsoft.com/office/drawing/2014/main" id="{871954EF-8BF8-4D36-8DE7-B89018524CEA}"/>
                </a:ext>
              </a:extLst>
            </p:cNvPr>
            <p:cNvSpPr/>
            <p:nvPr userDrawn="1"/>
          </p:nvSpPr>
          <p:spPr>
            <a:xfrm>
              <a:off x="0" y="5940993"/>
              <a:ext cx="12192000" cy="9170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DF5D07E5-E373-447A-8D76-C9EFB093E94D}"/>
                </a:ext>
              </a:extLst>
            </p:cNvPr>
            <p:cNvGrpSpPr/>
            <p:nvPr userDrawn="1"/>
          </p:nvGrpSpPr>
          <p:grpSpPr>
            <a:xfrm>
              <a:off x="0" y="6720874"/>
              <a:ext cx="12192000" cy="137126"/>
              <a:chOff x="0" y="6484711"/>
              <a:chExt cx="12192000" cy="373289"/>
            </a:xfrm>
          </p:grpSpPr>
          <p:sp>
            <p:nvSpPr>
              <p:cNvPr id="6" name="Rectangle 5">
                <a:extLst>
                  <a:ext uri="{FF2B5EF4-FFF2-40B4-BE49-F238E27FC236}">
                    <a16:creationId xmlns:a16="http://schemas.microsoft.com/office/drawing/2014/main" id="{AEECCD3B-94A1-45B5-B470-F4AB96C64B95}"/>
                  </a:ext>
                </a:extLst>
              </p:cNvPr>
              <p:cNvSpPr/>
              <p:nvPr userDrawn="1"/>
            </p:nvSpPr>
            <p:spPr>
              <a:xfrm>
                <a:off x="4084320" y="6484711"/>
                <a:ext cx="4023360" cy="373289"/>
              </a:xfrm>
              <a:prstGeom prst="rect">
                <a:avLst/>
              </a:prstGeom>
              <a:solidFill>
                <a:srgbClr val="016194"/>
              </a:solidFill>
              <a:ln>
                <a:solidFill>
                  <a:srgbClr val="016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7" name="Rectangle 6">
                <a:extLst>
                  <a:ext uri="{FF2B5EF4-FFF2-40B4-BE49-F238E27FC236}">
                    <a16:creationId xmlns:a16="http://schemas.microsoft.com/office/drawing/2014/main" id="{C6DC6F62-7BE1-4D36-977C-B85FA26F45DE}"/>
                  </a:ext>
                </a:extLst>
              </p:cNvPr>
              <p:cNvSpPr/>
              <p:nvPr userDrawn="1"/>
            </p:nvSpPr>
            <p:spPr>
              <a:xfrm>
                <a:off x="0" y="6484711"/>
                <a:ext cx="4023360" cy="373289"/>
              </a:xfrm>
              <a:prstGeom prst="rect">
                <a:avLst/>
              </a:prstGeom>
              <a:solidFill>
                <a:srgbClr val="870F54"/>
              </a:solidFill>
              <a:ln>
                <a:solidFill>
                  <a:srgbClr val="870F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8" name="Rectangle 7">
                <a:extLst>
                  <a:ext uri="{FF2B5EF4-FFF2-40B4-BE49-F238E27FC236}">
                    <a16:creationId xmlns:a16="http://schemas.microsoft.com/office/drawing/2014/main" id="{DAF70A84-15B9-4622-A0BB-6C382E26FE63}"/>
                  </a:ext>
                </a:extLst>
              </p:cNvPr>
              <p:cNvSpPr/>
              <p:nvPr userDrawn="1"/>
            </p:nvSpPr>
            <p:spPr>
              <a:xfrm>
                <a:off x="8168640" y="6484711"/>
                <a:ext cx="4023360" cy="373289"/>
              </a:xfrm>
              <a:prstGeom prst="rect">
                <a:avLst/>
              </a:prstGeom>
              <a:solidFill>
                <a:srgbClr val="6C6C6C"/>
              </a:solidFill>
              <a:ln>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grpSp>
      </p:grpSp>
    </p:spTree>
    <p:extLst>
      <p:ext uri="{BB962C8B-B14F-4D97-AF65-F5344CB8AC3E}">
        <p14:creationId xmlns:p14="http://schemas.microsoft.com/office/powerpoint/2010/main" val="16514653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grpSp>
        <p:nvGrpSpPr>
          <p:cNvPr id="5" name="Group 4">
            <a:extLst>
              <a:ext uri="{FF2B5EF4-FFF2-40B4-BE49-F238E27FC236}">
                <a16:creationId xmlns:a16="http://schemas.microsoft.com/office/drawing/2014/main" id="{023A1B81-59BC-46CF-AFA8-5E93D7C3AC3E}"/>
              </a:ext>
            </a:extLst>
          </p:cNvPr>
          <p:cNvGrpSpPr/>
          <p:nvPr userDrawn="1"/>
        </p:nvGrpSpPr>
        <p:grpSpPr>
          <a:xfrm>
            <a:off x="0" y="5940993"/>
            <a:ext cx="12192000" cy="917007"/>
            <a:chOff x="0" y="5940993"/>
            <a:chExt cx="12192000" cy="917007"/>
          </a:xfrm>
        </p:grpSpPr>
        <p:sp>
          <p:nvSpPr>
            <p:cNvPr id="6" name="Rectangle 5">
              <a:extLst>
                <a:ext uri="{FF2B5EF4-FFF2-40B4-BE49-F238E27FC236}">
                  <a16:creationId xmlns:a16="http://schemas.microsoft.com/office/drawing/2014/main" id="{C2109881-F055-445C-AA55-4526B0F6FF2F}"/>
                </a:ext>
              </a:extLst>
            </p:cNvPr>
            <p:cNvSpPr/>
            <p:nvPr userDrawn="1"/>
          </p:nvSpPr>
          <p:spPr>
            <a:xfrm>
              <a:off x="0" y="5940993"/>
              <a:ext cx="12192000" cy="9170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9C50C93A-B4DB-46FF-8363-A37656092DF1}"/>
                </a:ext>
              </a:extLst>
            </p:cNvPr>
            <p:cNvGrpSpPr/>
            <p:nvPr userDrawn="1"/>
          </p:nvGrpSpPr>
          <p:grpSpPr>
            <a:xfrm>
              <a:off x="0" y="6720874"/>
              <a:ext cx="12192000" cy="137126"/>
              <a:chOff x="0" y="6484711"/>
              <a:chExt cx="12192000" cy="373289"/>
            </a:xfrm>
          </p:grpSpPr>
          <p:sp>
            <p:nvSpPr>
              <p:cNvPr id="8" name="Rectangle 7">
                <a:extLst>
                  <a:ext uri="{FF2B5EF4-FFF2-40B4-BE49-F238E27FC236}">
                    <a16:creationId xmlns:a16="http://schemas.microsoft.com/office/drawing/2014/main" id="{E701D970-C639-43A5-B144-93A8B0D959F9}"/>
                  </a:ext>
                </a:extLst>
              </p:cNvPr>
              <p:cNvSpPr/>
              <p:nvPr userDrawn="1"/>
            </p:nvSpPr>
            <p:spPr>
              <a:xfrm>
                <a:off x="4084320" y="6484711"/>
                <a:ext cx="4023360" cy="373289"/>
              </a:xfrm>
              <a:prstGeom prst="rect">
                <a:avLst/>
              </a:prstGeom>
              <a:solidFill>
                <a:srgbClr val="016194"/>
              </a:solidFill>
              <a:ln>
                <a:solidFill>
                  <a:srgbClr val="016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9" name="Rectangle 8">
                <a:extLst>
                  <a:ext uri="{FF2B5EF4-FFF2-40B4-BE49-F238E27FC236}">
                    <a16:creationId xmlns:a16="http://schemas.microsoft.com/office/drawing/2014/main" id="{B003F38F-CA32-4AC1-A1AE-A2A1CF092922}"/>
                  </a:ext>
                </a:extLst>
              </p:cNvPr>
              <p:cNvSpPr/>
              <p:nvPr userDrawn="1"/>
            </p:nvSpPr>
            <p:spPr>
              <a:xfrm>
                <a:off x="0" y="6484711"/>
                <a:ext cx="4023360" cy="373289"/>
              </a:xfrm>
              <a:prstGeom prst="rect">
                <a:avLst/>
              </a:prstGeom>
              <a:solidFill>
                <a:srgbClr val="870F54"/>
              </a:solidFill>
              <a:ln>
                <a:solidFill>
                  <a:srgbClr val="870F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10" name="Rectangle 9">
                <a:extLst>
                  <a:ext uri="{FF2B5EF4-FFF2-40B4-BE49-F238E27FC236}">
                    <a16:creationId xmlns:a16="http://schemas.microsoft.com/office/drawing/2014/main" id="{5C0C71F5-290D-471F-A65B-F168D2209BBC}"/>
                  </a:ext>
                </a:extLst>
              </p:cNvPr>
              <p:cNvSpPr/>
              <p:nvPr userDrawn="1"/>
            </p:nvSpPr>
            <p:spPr>
              <a:xfrm>
                <a:off x="8168640" y="6484711"/>
                <a:ext cx="4023360" cy="373289"/>
              </a:xfrm>
              <a:prstGeom prst="rect">
                <a:avLst/>
              </a:prstGeom>
              <a:solidFill>
                <a:srgbClr val="6C6C6C"/>
              </a:solidFill>
              <a:ln>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grpSp>
      </p:grpSp>
      <p:sp>
        <p:nvSpPr>
          <p:cNvPr id="3" name="Content Placeholder 2"/>
          <p:cNvSpPr>
            <a:spLocks noGrp="1"/>
          </p:cNvSpPr>
          <p:nvPr>
            <p:ph idx="1"/>
          </p:nvPr>
        </p:nvSpPr>
        <p:spPr>
          <a:xfrm>
            <a:off x="5183188" y="987425"/>
            <a:ext cx="6172200" cy="540321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42257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76716095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60622424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30EC20E-C054-4184-BBB2-C1C9C0C94ACE}"/>
              </a:ext>
            </a:extLst>
          </p:cNvPr>
          <p:cNvSpPr/>
          <p:nvPr userDrawn="1"/>
        </p:nvSpPr>
        <p:spPr>
          <a:xfrm>
            <a:off x="317498" y="177802"/>
            <a:ext cx="11557003" cy="65023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419502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ARS Buff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1A24DC-5AF4-4290-AB4F-6AE2FA064E52}"/>
              </a:ext>
            </a:extLst>
          </p:cNvPr>
          <p:cNvSpPr txBox="1">
            <a:spLocks noChangeArrowheads="1"/>
          </p:cNvSpPr>
          <p:nvPr userDrawn="1"/>
        </p:nvSpPr>
        <p:spPr>
          <a:xfrm>
            <a:off x="3385039" y="2294635"/>
            <a:ext cx="7376335" cy="672929"/>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ctr"/>
            <a:r>
              <a:rPr lang="en-US" sz="4400" b="1" kern="0">
                <a:solidFill>
                  <a:srgbClr val="016194"/>
                </a:solidFill>
                <a:latin typeface="Arial" panose="020B0604020202020204" pitchFamily="34" charset="0"/>
                <a:ea typeface="Tahoma" panose="020B0604030504040204" pitchFamily="34" charset="0"/>
                <a:cs typeface="Arial" panose="020B0604020202020204" pitchFamily="34" charset="0"/>
              </a:rPr>
              <a:t>Audience Polling Question</a:t>
            </a:r>
            <a:endParaRPr lang="en-US" sz="4400" b="1" kern="0">
              <a:solidFill>
                <a:srgbClr val="016194"/>
              </a:solidFill>
              <a:latin typeface="Arial" panose="020B0604020202020204" pitchFamily="34" charset="0"/>
              <a:cs typeface="Arial" panose="020B0604020202020204" pitchFamily="34" charset="0"/>
            </a:endParaRPr>
          </a:p>
        </p:txBody>
      </p:sp>
      <p:sp>
        <p:nvSpPr>
          <p:cNvPr id="4" name="Rectangle 2">
            <a:extLst>
              <a:ext uri="{FF2B5EF4-FFF2-40B4-BE49-F238E27FC236}">
                <a16:creationId xmlns:a16="http://schemas.microsoft.com/office/drawing/2014/main" id="{B4A99624-F119-4AB6-AD8F-DFA1CACF205C}"/>
              </a:ext>
            </a:extLst>
          </p:cNvPr>
          <p:cNvSpPr txBox="1">
            <a:spLocks noChangeArrowheads="1"/>
          </p:cNvSpPr>
          <p:nvPr userDrawn="1"/>
        </p:nvSpPr>
        <p:spPr>
          <a:xfrm>
            <a:off x="3815861" y="3166952"/>
            <a:ext cx="6683653" cy="524096"/>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ctr"/>
            <a:r>
              <a:rPr lang="en-US" sz="3200" b="1" i="1" kern="0">
                <a:solidFill>
                  <a:schemeClr val="tx1"/>
                </a:solidFill>
                <a:latin typeface="Arial" panose="020B0604020202020204" pitchFamily="34" charset="0"/>
                <a:ea typeface="Tahoma" panose="020B0604030504040204" pitchFamily="34" charset="0"/>
                <a:cs typeface="Arial" panose="020B0604020202020204" pitchFamily="34" charset="0"/>
              </a:rPr>
              <a:t>Are you ready to answer?</a:t>
            </a:r>
            <a:endParaRPr lang="en-US" sz="4800" b="1" i="1" kern="0">
              <a:solidFill>
                <a:schemeClr val="tx1"/>
              </a:solidFill>
              <a:latin typeface="Arial" panose="020B0604020202020204" pitchFamily="34" charset="0"/>
              <a:cs typeface="Arial" panose="020B0604020202020204" pitchFamily="34" charset="0"/>
            </a:endParaRPr>
          </a:p>
        </p:txBody>
      </p:sp>
      <p:pic>
        <p:nvPicPr>
          <p:cNvPr id="8" name="Graphic 7" descr="Checklist">
            <a:extLst>
              <a:ext uri="{FF2B5EF4-FFF2-40B4-BE49-F238E27FC236}">
                <a16:creationId xmlns:a16="http://schemas.microsoft.com/office/drawing/2014/main" id="{1E7451E9-AA86-4A63-9BED-9D06F722977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0783" y="1719824"/>
            <a:ext cx="2894256" cy="2894256"/>
          </a:xfrm>
          <a:prstGeom prst="rect">
            <a:avLst/>
          </a:prstGeom>
        </p:spPr>
      </p:pic>
      <p:sp>
        <p:nvSpPr>
          <p:cNvPr id="6" name="Rectangle 5">
            <a:extLst>
              <a:ext uri="{FF2B5EF4-FFF2-40B4-BE49-F238E27FC236}">
                <a16:creationId xmlns:a16="http://schemas.microsoft.com/office/drawing/2014/main" id="{A40E5EAD-D353-4485-B7AC-728A73128B3B}"/>
              </a:ext>
            </a:extLst>
          </p:cNvPr>
          <p:cNvSpPr/>
          <p:nvPr userDrawn="1"/>
        </p:nvSpPr>
        <p:spPr>
          <a:xfrm>
            <a:off x="8908869" y="117566"/>
            <a:ext cx="2991394" cy="16589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380608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 Panel">
    <p:spTree>
      <p:nvGrpSpPr>
        <p:cNvPr id="1" name=""/>
        <p:cNvGrpSpPr/>
        <p:nvPr/>
      </p:nvGrpSpPr>
      <p:grpSpPr>
        <a:xfrm>
          <a:off x="0" y="0"/>
          <a:ext cx="0" cy="0"/>
          <a:chOff x="0" y="0"/>
          <a:chExt cx="0" cy="0"/>
        </a:xfrm>
      </p:grpSpPr>
      <p:sp>
        <p:nvSpPr>
          <p:cNvPr id="13" name="Title 26"/>
          <p:cNvSpPr>
            <a:spLocks noGrp="1"/>
          </p:cNvSpPr>
          <p:nvPr>
            <p:ph type="title" hasCustomPrompt="1"/>
          </p:nvPr>
        </p:nvSpPr>
        <p:spPr>
          <a:xfrm>
            <a:off x="657908" y="1797074"/>
            <a:ext cx="10921102" cy="1412565"/>
          </a:xfrm>
        </p:spPr>
        <p:txBody>
          <a:bodyPr>
            <a:normAutofit/>
          </a:bodyPr>
          <a:lstStyle>
            <a:lvl1pPr algn="l" defTabSz="914400" rtl="0" eaLnBrk="1" latinLnBrk="0" hangingPunct="1">
              <a:lnSpc>
                <a:spcPct val="100000"/>
              </a:lnSpc>
              <a:spcBef>
                <a:spcPct val="0"/>
              </a:spcBef>
              <a:buNone/>
              <a:defRPr lang="en-US" sz="4000" b="1" kern="1200" dirty="0">
                <a:solidFill>
                  <a:srgbClr val="016194"/>
                </a:solidFill>
                <a:effectLst/>
                <a:latin typeface="Arial" panose="020B0604020202020204" pitchFamily="34" charset="0"/>
                <a:ea typeface="+mj-ea"/>
                <a:cs typeface="Arial" panose="020B0604020202020204" pitchFamily="34" charset="0"/>
              </a:defRPr>
            </a:lvl1pPr>
          </a:lstStyle>
          <a:p>
            <a:r>
              <a:rPr lang="en-US"/>
              <a:t>Session Title</a:t>
            </a:r>
          </a:p>
        </p:txBody>
      </p:sp>
      <p:sp>
        <p:nvSpPr>
          <p:cNvPr id="33" name="Text Placeholder 28">
            <a:extLst>
              <a:ext uri="{FF2B5EF4-FFF2-40B4-BE49-F238E27FC236}">
                <a16:creationId xmlns:a16="http://schemas.microsoft.com/office/drawing/2014/main" id="{22295226-4447-4D30-8E14-00CC5ABDBFC9}"/>
              </a:ext>
            </a:extLst>
          </p:cNvPr>
          <p:cNvSpPr>
            <a:spLocks noGrp="1"/>
          </p:cNvSpPr>
          <p:nvPr>
            <p:ph type="body" sz="quarter" idx="10" hasCustomPrompt="1"/>
          </p:nvPr>
        </p:nvSpPr>
        <p:spPr>
          <a:xfrm>
            <a:off x="658124" y="3411734"/>
            <a:ext cx="10920886" cy="2457046"/>
          </a:xfrm>
        </p:spPr>
        <p:txBody>
          <a:bodyPr anchor="t" anchorCtr="0">
            <a:noAutofit/>
          </a:bodyPr>
          <a:lstStyle>
            <a:lvl1pPr marL="0" indent="0">
              <a:buNone/>
              <a:defRPr sz="2000" b="0">
                <a:solidFill>
                  <a:schemeClr val="tx1"/>
                </a:solidFill>
              </a:defRPr>
            </a:lvl1pPr>
          </a:lstStyle>
          <a:p>
            <a:pPr lvl="0"/>
            <a:r>
              <a:rPr lang="en-US"/>
              <a:t>Panelists’ Names &amp; Affiliations</a:t>
            </a:r>
          </a:p>
        </p:txBody>
      </p:sp>
      <p:sp>
        <p:nvSpPr>
          <p:cNvPr id="7" name="Text Placeholder 17">
            <a:extLst>
              <a:ext uri="{FF2B5EF4-FFF2-40B4-BE49-F238E27FC236}">
                <a16:creationId xmlns:a16="http://schemas.microsoft.com/office/drawing/2014/main" id="{FE4C2A9D-71A5-4A13-9B1A-261EE8D79AE8}"/>
              </a:ext>
            </a:extLst>
          </p:cNvPr>
          <p:cNvSpPr>
            <a:spLocks noGrp="1"/>
          </p:cNvSpPr>
          <p:nvPr>
            <p:ph type="body" sz="quarter" idx="14" hasCustomPrompt="1"/>
          </p:nvPr>
        </p:nvSpPr>
        <p:spPr>
          <a:xfrm>
            <a:off x="7646692" y="386856"/>
            <a:ext cx="3938495" cy="707886"/>
          </a:xfrm>
          <a:noFill/>
        </p:spPr>
        <p:txBody>
          <a:bodyPr anchor="t" anchorCtr="0">
            <a:normAutofit/>
          </a:bodyPr>
          <a:lstStyle>
            <a:lvl1pPr marL="0" indent="0" algn="r">
              <a:buNone/>
              <a:defRPr kumimoji="0" lang="en-US" sz="2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defRPr>
            </a:lvl1pPr>
          </a:lstStyle>
          <a:p>
            <a:pPr lvl="0"/>
            <a:r>
              <a:rPr lang="en-US"/>
              <a:t>Date</a:t>
            </a:r>
          </a:p>
          <a:p>
            <a:pPr lvl="0"/>
            <a:r>
              <a:rPr lang="en-US"/>
              <a:t>Time EDT</a:t>
            </a:r>
          </a:p>
        </p:txBody>
      </p:sp>
      <p:pic>
        <p:nvPicPr>
          <p:cNvPr id="2" name="Picture 1" descr="Graphical user interface, text, application, chat or text message&#10;&#10;Description automatically generated">
            <a:extLst>
              <a:ext uri="{FF2B5EF4-FFF2-40B4-BE49-F238E27FC236}">
                <a16:creationId xmlns:a16="http://schemas.microsoft.com/office/drawing/2014/main" id="{0A45F259-1490-4561-39CB-CD9E997E7C3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17938" y="285965"/>
            <a:ext cx="5002202" cy="923624"/>
          </a:xfrm>
          <a:prstGeom prst="rect">
            <a:avLst/>
          </a:prstGeom>
        </p:spPr>
      </p:pic>
      <p:sp>
        <p:nvSpPr>
          <p:cNvPr id="3" name="Text Placeholder 28">
            <a:extLst>
              <a:ext uri="{FF2B5EF4-FFF2-40B4-BE49-F238E27FC236}">
                <a16:creationId xmlns:a16="http://schemas.microsoft.com/office/drawing/2014/main" id="{C0015AA4-B9BA-F37B-F4EB-DC0A6264801F}"/>
              </a:ext>
            </a:extLst>
          </p:cNvPr>
          <p:cNvSpPr>
            <a:spLocks noGrp="1"/>
          </p:cNvSpPr>
          <p:nvPr>
            <p:ph type="body" sz="quarter" idx="15" hasCustomPrompt="1"/>
          </p:nvPr>
        </p:nvSpPr>
        <p:spPr>
          <a:xfrm>
            <a:off x="657908" y="1331712"/>
            <a:ext cx="6440469" cy="343239"/>
          </a:xfrm>
        </p:spPr>
        <p:txBody>
          <a:bodyPr anchor="t" anchorCtr="0">
            <a:noAutofit/>
          </a:bodyPr>
          <a:lstStyle>
            <a:lvl1pPr marL="0" indent="0">
              <a:buNone/>
              <a:defRPr sz="1600" b="1" i="1">
                <a:solidFill>
                  <a:schemeClr val="tx1"/>
                </a:solidFill>
                <a:effectLst/>
              </a:defRPr>
            </a:lvl1pPr>
          </a:lstStyle>
          <a:p>
            <a:pPr lvl="0"/>
            <a:r>
              <a:rPr lang="en-US"/>
              <a:t>Category</a:t>
            </a:r>
          </a:p>
        </p:txBody>
      </p:sp>
    </p:spTree>
    <p:extLst>
      <p:ext uri="{BB962C8B-B14F-4D97-AF65-F5344CB8AC3E}">
        <p14:creationId xmlns:p14="http://schemas.microsoft.com/office/powerpoint/2010/main" val="2609915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6D86FA2C-F8A6-90E8-5782-DF29638FC6C0}"/>
              </a:ext>
            </a:extLst>
          </p:cNvPr>
          <p:cNvSpPr/>
          <p:nvPr/>
        </p:nvSpPr>
        <p:spPr>
          <a:xfrm>
            <a:off x="6428802" y="483936"/>
            <a:ext cx="5763198" cy="6374064"/>
          </a:xfrm>
          <a:custGeom>
            <a:avLst/>
            <a:gdLst>
              <a:gd name="connsiteX0" fmla="*/ 3554522 w 5763198"/>
              <a:gd name="connsiteY0" fmla="*/ 1277148 h 6374064"/>
              <a:gd name="connsiteX1" fmla="*/ 4965198 w 5763198"/>
              <a:gd name="connsiteY1" fmla="*/ 2685220 h 6374064"/>
              <a:gd name="connsiteX2" fmla="*/ 4638987 w 5763198"/>
              <a:gd name="connsiteY2" fmla="*/ 3010816 h 6374064"/>
              <a:gd name="connsiteX3" fmla="*/ 3785164 w 5763198"/>
              <a:gd name="connsiteY3" fmla="*/ 2158571 h 6374064"/>
              <a:gd name="connsiteX4" fmla="*/ 3785164 w 5763198"/>
              <a:gd name="connsiteY4" fmla="*/ 3610576 h 6374064"/>
              <a:gd name="connsiteX5" fmla="*/ 4797652 w 5763198"/>
              <a:gd name="connsiteY5" fmla="*/ 3610576 h 6374064"/>
              <a:gd name="connsiteX6" fmla="*/ 4797652 w 5763198"/>
              <a:gd name="connsiteY6" fmla="*/ 4071018 h 6374064"/>
              <a:gd name="connsiteX7" fmla="*/ 3785164 w 5763198"/>
              <a:gd name="connsiteY7" fmla="*/ 4071018 h 6374064"/>
              <a:gd name="connsiteX8" fmla="*/ 3785164 w 5763198"/>
              <a:gd name="connsiteY8" fmla="*/ 4427325 h 6374064"/>
              <a:gd name="connsiteX9" fmla="*/ 4797652 w 5763198"/>
              <a:gd name="connsiteY9" fmla="*/ 4427325 h 6374064"/>
              <a:gd name="connsiteX10" fmla="*/ 4797652 w 5763198"/>
              <a:gd name="connsiteY10" fmla="*/ 4887800 h 6374064"/>
              <a:gd name="connsiteX11" fmla="*/ 3785164 w 5763198"/>
              <a:gd name="connsiteY11" fmla="*/ 4887800 h 6374064"/>
              <a:gd name="connsiteX12" fmla="*/ 3785164 w 5763198"/>
              <a:gd name="connsiteY12" fmla="*/ 5244106 h 6374064"/>
              <a:gd name="connsiteX13" fmla="*/ 4797652 w 5763198"/>
              <a:gd name="connsiteY13" fmla="*/ 5244106 h 6374064"/>
              <a:gd name="connsiteX14" fmla="*/ 4797652 w 5763198"/>
              <a:gd name="connsiteY14" fmla="*/ 5704548 h 6374064"/>
              <a:gd name="connsiteX15" fmla="*/ 3785164 w 5763198"/>
              <a:gd name="connsiteY15" fmla="*/ 5704548 h 6374064"/>
              <a:gd name="connsiteX16" fmla="*/ 3785164 w 5763198"/>
              <a:gd name="connsiteY16" fmla="*/ 6374064 h 6374064"/>
              <a:gd name="connsiteX17" fmla="*/ 3323858 w 5763198"/>
              <a:gd name="connsiteY17" fmla="*/ 6374064 h 6374064"/>
              <a:gd name="connsiteX18" fmla="*/ 3323858 w 5763198"/>
              <a:gd name="connsiteY18" fmla="*/ 5704548 h 6374064"/>
              <a:gd name="connsiteX19" fmla="*/ 2311348 w 5763198"/>
              <a:gd name="connsiteY19" fmla="*/ 5704548 h 6374064"/>
              <a:gd name="connsiteX20" fmla="*/ 2311348 w 5763198"/>
              <a:gd name="connsiteY20" fmla="*/ 5244106 h 6374064"/>
              <a:gd name="connsiteX21" fmla="*/ 3323858 w 5763198"/>
              <a:gd name="connsiteY21" fmla="*/ 5244106 h 6374064"/>
              <a:gd name="connsiteX22" fmla="*/ 3323858 w 5763198"/>
              <a:gd name="connsiteY22" fmla="*/ 4887800 h 6374064"/>
              <a:gd name="connsiteX23" fmla="*/ 2311348 w 5763198"/>
              <a:gd name="connsiteY23" fmla="*/ 4887800 h 6374064"/>
              <a:gd name="connsiteX24" fmla="*/ 2311348 w 5763198"/>
              <a:gd name="connsiteY24" fmla="*/ 4427325 h 6374064"/>
              <a:gd name="connsiteX25" fmla="*/ 3323858 w 5763198"/>
              <a:gd name="connsiteY25" fmla="*/ 4427325 h 6374064"/>
              <a:gd name="connsiteX26" fmla="*/ 3323858 w 5763198"/>
              <a:gd name="connsiteY26" fmla="*/ 4071018 h 6374064"/>
              <a:gd name="connsiteX27" fmla="*/ 2311348 w 5763198"/>
              <a:gd name="connsiteY27" fmla="*/ 4071018 h 6374064"/>
              <a:gd name="connsiteX28" fmla="*/ 2311348 w 5763198"/>
              <a:gd name="connsiteY28" fmla="*/ 3610576 h 6374064"/>
              <a:gd name="connsiteX29" fmla="*/ 3323858 w 5763198"/>
              <a:gd name="connsiteY29" fmla="*/ 3610576 h 6374064"/>
              <a:gd name="connsiteX30" fmla="*/ 3323858 w 5763198"/>
              <a:gd name="connsiteY30" fmla="*/ 2158603 h 6374064"/>
              <a:gd name="connsiteX31" fmla="*/ 2470036 w 5763198"/>
              <a:gd name="connsiteY31" fmla="*/ 3010816 h 6374064"/>
              <a:gd name="connsiteX32" fmla="*/ 2143825 w 5763198"/>
              <a:gd name="connsiteY32" fmla="*/ 2685220 h 6374064"/>
              <a:gd name="connsiteX33" fmla="*/ 3554490 w 5763198"/>
              <a:gd name="connsiteY33" fmla="*/ 0 h 6374064"/>
              <a:gd name="connsiteX34" fmla="*/ 5714575 w 5763198"/>
              <a:gd name="connsiteY34" fmla="*/ 582998 h 6374064"/>
              <a:gd name="connsiteX35" fmla="*/ 5763198 w 5763198"/>
              <a:gd name="connsiteY35" fmla="*/ 618804 h 6374064"/>
              <a:gd name="connsiteX36" fmla="*/ 5763198 w 5763198"/>
              <a:gd name="connsiteY36" fmla="*/ 1232611 h 6374064"/>
              <a:gd name="connsiteX37" fmla="*/ 5668108 w 5763198"/>
              <a:gd name="connsiteY37" fmla="*/ 1136723 h 6374064"/>
              <a:gd name="connsiteX38" fmla="*/ 3554490 w 5763198"/>
              <a:gd name="connsiteY38" fmla="*/ 460367 h 6374064"/>
              <a:gd name="connsiteX39" fmla="*/ 462581 w 5763198"/>
              <a:gd name="connsiteY39" fmla="*/ 3993976 h 6374064"/>
              <a:gd name="connsiteX40" fmla="*/ 897378 w 5763198"/>
              <a:gd name="connsiteY40" fmla="*/ 6147274 h 6374064"/>
              <a:gd name="connsiteX41" fmla="*/ 1033153 w 5763198"/>
              <a:gd name="connsiteY41" fmla="*/ 6374064 h 6374064"/>
              <a:gd name="connsiteX42" fmla="*/ 493028 w 5763198"/>
              <a:gd name="connsiteY42" fmla="*/ 6374064 h 6374064"/>
              <a:gd name="connsiteX43" fmla="*/ 348006 w 5763198"/>
              <a:gd name="connsiteY43" fmla="*/ 6063412 h 6374064"/>
              <a:gd name="connsiteX44" fmla="*/ 0 w 5763198"/>
              <a:gd name="connsiteY44" fmla="*/ 3993976 h 6374064"/>
              <a:gd name="connsiteX45" fmla="*/ 887775 w 5763198"/>
              <a:gd name="connsiteY45" fmla="*/ 1034018 h 6374064"/>
              <a:gd name="connsiteX46" fmla="*/ 3554490 w 5763198"/>
              <a:gd name="connsiteY46" fmla="*/ 0 h 637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763198" h="6374064">
                <a:moveTo>
                  <a:pt x="3554522" y="1277148"/>
                </a:moveTo>
                <a:lnTo>
                  <a:pt x="4965198" y="2685220"/>
                </a:lnTo>
                <a:lnTo>
                  <a:pt x="4638987" y="3010816"/>
                </a:lnTo>
                <a:lnTo>
                  <a:pt x="3785164" y="2158571"/>
                </a:lnTo>
                <a:lnTo>
                  <a:pt x="3785164" y="3610576"/>
                </a:lnTo>
                <a:lnTo>
                  <a:pt x="4797652" y="3610576"/>
                </a:lnTo>
                <a:lnTo>
                  <a:pt x="4797652" y="4071018"/>
                </a:lnTo>
                <a:lnTo>
                  <a:pt x="3785164" y="4071018"/>
                </a:lnTo>
                <a:lnTo>
                  <a:pt x="3785164" y="4427325"/>
                </a:lnTo>
                <a:lnTo>
                  <a:pt x="4797652" y="4427325"/>
                </a:lnTo>
                <a:lnTo>
                  <a:pt x="4797652" y="4887800"/>
                </a:lnTo>
                <a:lnTo>
                  <a:pt x="3785164" y="4887800"/>
                </a:lnTo>
                <a:lnTo>
                  <a:pt x="3785164" y="5244106"/>
                </a:lnTo>
                <a:lnTo>
                  <a:pt x="4797652" y="5244106"/>
                </a:lnTo>
                <a:lnTo>
                  <a:pt x="4797652" y="5704548"/>
                </a:lnTo>
                <a:lnTo>
                  <a:pt x="3785164" y="5704548"/>
                </a:lnTo>
                <a:lnTo>
                  <a:pt x="3785164" y="6374064"/>
                </a:lnTo>
                <a:lnTo>
                  <a:pt x="3323858" y="6374064"/>
                </a:lnTo>
                <a:lnTo>
                  <a:pt x="3323858" y="5704548"/>
                </a:lnTo>
                <a:lnTo>
                  <a:pt x="2311348" y="5704548"/>
                </a:lnTo>
                <a:lnTo>
                  <a:pt x="2311348" y="5244106"/>
                </a:lnTo>
                <a:lnTo>
                  <a:pt x="3323858" y="5244106"/>
                </a:lnTo>
                <a:lnTo>
                  <a:pt x="3323858" y="4887800"/>
                </a:lnTo>
                <a:lnTo>
                  <a:pt x="2311348" y="4887800"/>
                </a:lnTo>
                <a:lnTo>
                  <a:pt x="2311348" y="4427325"/>
                </a:lnTo>
                <a:lnTo>
                  <a:pt x="3323858" y="4427325"/>
                </a:lnTo>
                <a:lnTo>
                  <a:pt x="3323858" y="4071018"/>
                </a:lnTo>
                <a:lnTo>
                  <a:pt x="2311348" y="4071018"/>
                </a:lnTo>
                <a:lnTo>
                  <a:pt x="2311348" y="3610576"/>
                </a:lnTo>
                <a:lnTo>
                  <a:pt x="3323858" y="3610576"/>
                </a:lnTo>
                <a:lnTo>
                  <a:pt x="3323858" y="2158603"/>
                </a:lnTo>
                <a:lnTo>
                  <a:pt x="2470036" y="3010816"/>
                </a:lnTo>
                <a:lnTo>
                  <a:pt x="2143825" y="2685220"/>
                </a:lnTo>
                <a:close/>
                <a:moveTo>
                  <a:pt x="3554490" y="0"/>
                </a:moveTo>
                <a:cubicBezTo>
                  <a:pt x="4429874" y="0"/>
                  <a:pt x="5153422" y="195695"/>
                  <a:pt x="5714575" y="582998"/>
                </a:cubicBezTo>
                <a:lnTo>
                  <a:pt x="5763198" y="618804"/>
                </a:lnTo>
                <a:lnTo>
                  <a:pt x="5763198" y="1232611"/>
                </a:lnTo>
                <a:lnTo>
                  <a:pt x="5668108" y="1136723"/>
                </a:lnTo>
                <a:cubicBezTo>
                  <a:pt x="5160837" y="685819"/>
                  <a:pt x="4456297" y="460367"/>
                  <a:pt x="3554490" y="460367"/>
                </a:cubicBezTo>
                <a:cubicBezTo>
                  <a:pt x="1493207" y="460367"/>
                  <a:pt x="462581" y="1638240"/>
                  <a:pt x="462581" y="3993976"/>
                </a:cubicBezTo>
                <a:cubicBezTo>
                  <a:pt x="462581" y="4877377"/>
                  <a:pt x="607513" y="5595144"/>
                  <a:pt x="897378" y="6147274"/>
                </a:cubicBezTo>
                <a:lnTo>
                  <a:pt x="1033153" y="6374064"/>
                </a:lnTo>
                <a:lnTo>
                  <a:pt x="493028" y="6374064"/>
                </a:lnTo>
                <a:lnTo>
                  <a:pt x="348006" y="6063412"/>
                </a:lnTo>
                <a:cubicBezTo>
                  <a:pt x="116679" y="5494171"/>
                  <a:pt x="0" y="4802111"/>
                  <a:pt x="0" y="3993976"/>
                </a:cubicBezTo>
                <a:cubicBezTo>
                  <a:pt x="0" y="2700970"/>
                  <a:pt x="298698" y="1705096"/>
                  <a:pt x="887775" y="1034018"/>
                </a:cubicBezTo>
                <a:cubicBezTo>
                  <a:pt x="1490095" y="347903"/>
                  <a:pt x="2387300" y="0"/>
                  <a:pt x="3554490" y="0"/>
                </a:cubicBezTo>
                <a:close/>
              </a:path>
            </a:pathLst>
          </a:custGeom>
          <a:solidFill>
            <a:schemeClr val="accent2">
              <a:alpha val="25000"/>
            </a:schemeClr>
          </a:solidFill>
          <a:ln w="3001" cap="flat">
            <a:noFill/>
            <a:prstDash val="solid"/>
            <a:miter/>
          </a:ln>
        </p:spPr>
        <p:txBody>
          <a:bodyPr rtlCol="0" anchor="ctr"/>
          <a:lstStyle/>
          <a:p>
            <a:endParaRPr lang="en-US"/>
          </a:p>
        </p:txBody>
      </p:sp>
      <p:sp>
        <p:nvSpPr>
          <p:cNvPr id="9" name="Slide Number Placeholder 8">
            <a:extLst>
              <a:ext uri="{FF2B5EF4-FFF2-40B4-BE49-F238E27FC236}">
                <a16:creationId xmlns:a16="http://schemas.microsoft.com/office/drawing/2014/main" id="{990CE4FF-62C5-5C44-AE4A-3D38634FF8CF}"/>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2" name="Title 1"/>
          <p:cNvSpPr>
            <a:spLocks noGrp="1"/>
          </p:cNvSpPr>
          <p:nvPr>
            <p:ph type="title" hasCustomPrompt="1"/>
          </p:nvPr>
        </p:nvSpPr>
        <p:spPr>
          <a:xfrm>
            <a:off x="504825" y="1371600"/>
            <a:ext cx="7419975" cy="4718050"/>
          </a:xfrm>
        </p:spPr>
        <p:txBody>
          <a:bodyPr vert="horz" anchor="ctr"/>
          <a:lstStyle>
            <a:lvl1pPr>
              <a:defRPr sz="4800" b="1">
                <a:solidFill>
                  <a:schemeClr val="tx1"/>
                </a:solidFill>
              </a:defRPr>
            </a:lvl1pPr>
          </a:lstStyle>
          <a:p>
            <a:r>
              <a:rPr lang="en-US"/>
              <a:t>This slide is for a divider, statement or takeaway.</a:t>
            </a:r>
          </a:p>
        </p:txBody>
      </p:sp>
    </p:spTree>
    <p:extLst>
      <p:ext uri="{BB962C8B-B14F-4D97-AF65-F5344CB8AC3E}">
        <p14:creationId xmlns:p14="http://schemas.microsoft.com/office/powerpoint/2010/main" val="1483106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ection Header Blu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F3B971B7-3CEC-8EA3-CA81-BD5372C840C3}"/>
              </a:ext>
            </a:extLst>
          </p:cNvPr>
          <p:cNvGraphicFramePr>
            <a:graphicFrameLocks noChangeAspect="1"/>
          </p:cNvGraphicFramePr>
          <p:nvPr userDrawn="1">
            <p:custDataLst>
              <p:tags r:id="rId1"/>
            </p:custDataLst>
            <p:extLst>
              <p:ext uri="{D42A27DB-BD31-4B8C-83A1-F6EECF244321}">
                <p14:modId xmlns:p14="http://schemas.microsoft.com/office/powerpoint/2010/main" val="121365504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 name="Object 7" hidden="1">
                        <a:extLst>
                          <a:ext uri="{FF2B5EF4-FFF2-40B4-BE49-F238E27FC236}">
                            <a16:creationId xmlns:a16="http://schemas.microsoft.com/office/drawing/2014/main" id="{F3B971B7-3CEC-8EA3-CA81-BD5372C840C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5">
            <a:extLst>
              <a:ext uri="{FF2B5EF4-FFF2-40B4-BE49-F238E27FC236}">
                <a16:creationId xmlns:a16="http://schemas.microsoft.com/office/drawing/2014/main" id="{B7FF2F19-A2BD-49C4-6AD3-576114694E65}"/>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marL="0" algn="r" defTabSz="914400" rtl="0" eaLnBrk="1" latinLnBrk="0" hangingPunct="1">
              <a:defRPr lang="en-US" sz="1000" kern="1200">
                <a:solidFill>
                  <a:schemeClr val="bg1">
                    <a:lumMod val="75000"/>
                  </a:schemeClr>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kern="1200">
                <a:solidFill>
                  <a:schemeClr val="bg1">
                    <a:lumMod val="75000"/>
                  </a:schemeClr>
                </a:solidFill>
                <a:latin typeface="+mn-lt"/>
                <a:ea typeface="+mn-ea"/>
                <a:cs typeface="Arial" panose="020B0604020202020204" pitchFamily="34" charset="0"/>
              </a:rPr>
              <a:t>© 2023 Memorial Sloan Kettering Cancer Center, et al. All rights reserved.</a:t>
            </a:r>
          </a:p>
        </p:txBody>
      </p:sp>
      <p:sp>
        <p:nvSpPr>
          <p:cNvPr id="11" name="Freeform 10">
            <a:extLst>
              <a:ext uri="{FF2B5EF4-FFF2-40B4-BE49-F238E27FC236}">
                <a16:creationId xmlns:a16="http://schemas.microsoft.com/office/drawing/2014/main" id="{666FADEA-3B1D-38EC-A06D-527B0A9E3ADB}"/>
              </a:ext>
            </a:extLst>
          </p:cNvPr>
          <p:cNvSpPr/>
          <p:nvPr/>
        </p:nvSpPr>
        <p:spPr>
          <a:xfrm>
            <a:off x="6428802" y="483936"/>
            <a:ext cx="5763198" cy="6374064"/>
          </a:xfrm>
          <a:custGeom>
            <a:avLst/>
            <a:gdLst>
              <a:gd name="connsiteX0" fmla="*/ 3554522 w 5763198"/>
              <a:gd name="connsiteY0" fmla="*/ 1277148 h 6374064"/>
              <a:gd name="connsiteX1" fmla="*/ 4965198 w 5763198"/>
              <a:gd name="connsiteY1" fmla="*/ 2685220 h 6374064"/>
              <a:gd name="connsiteX2" fmla="*/ 4638987 w 5763198"/>
              <a:gd name="connsiteY2" fmla="*/ 3010816 h 6374064"/>
              <a:gd name="connsiteX3" fmla="*/ 3785164 w 5763198"/>
              <a:gd name="connsiteY3" fmla="*/ 2158571 h 6374064"/>
              <a:gd name="connsiteX4" fmla="*/ 3785164 w 5763198"/>
              <a:gd name="connsiteY4" fmla="*/ 3610576 h 6374064"/>
              <a:gd name="connsiteX5" fmla="*/ 4797652 w 5763198"/>
              <a:gd name="connsiteY5" fmla="*/ 3610576 h 6374064"/>
              <a:gd name="connsiteX6" fmla="*/ 4797652 w 5763198"/>
              <a:gd name="connsiteY6" fmla="*/ 4071018 h 6374064"/>
              <a:gd name="connsiteX7" fmla="*/ 3785164 w 5763198"/>
              <a:gd name="connsiteY7" fmla="*/ 4071018 h 6374064"/>
              <a:gd name="connsiteX8" fmla="*/ 3785164 w 5763198"/>
              <a:gd name="connsiteY8" fmla="*/ 4427325 h 6374064"/>
              <a:gd name="connsiteX9" fmla="*/ 4797652 w 5763198"/>
              <a:gd name="connsiteY9" fmla="*/ 4427325 h 6374064"/>
              <a:gd name="connsiteX10" fmla="*/ 4797652 w 5763198"/>
              <a:gd name="connsiteY10" fmla="*/ 4887800 h 6374064"/>
              <a:gd name="connsiteX11" fmla="*/ 3785164 w 5763198"/>
              <a:gd name="connsiteY11" fmla="*/ 4887800 h 6374064"/>
              <a:gd name="connsiteX12" fmla="*/ 3785164 w 5763198"/>
              <a:gd name="connsiteY12" fmla="*/ 5244106 h 6374064"/>
              <a:gd name="connsiteX13" fmla="*/ 4797652 w 5763198"/>
              <a:gd name="connsiteY13" fmla="*/ 5244106 h 6374064"/>
              <a:gd name="connsiteX14" fmla="*/ 4797652 w 5763198"/>
              <a:gd name="connsiteY14" fmla="*/ 5704548 h 6374064"/>
              <a:gd name="connsiteX15" fmla="*/ 3785164 w 5763198"/>
              <a:gd name="connsiteY15" fmla="*/ 5704548 h 6374064"/>
              <a:gd name="connsiteX16" fmla="*/ 3785164 w 5763198"/>
              <a:gd name="connsiteY16" fmla="*/ 6374064 h 6374064"/>
              <a:gd name="connsiteX17" fmla="*/ 3323858 w 5763198"/>
              <a:gd name="connsiteY17" fmla="*/ 6374064 h 6374064"/>
              <a:gd name="connsiteX18" fmla="*/ 3323858 w 5763198"/>
              <a:gd name="connsiteY18" fmla="*/ 5704548 h 6374064"/>
              <a:gd name="connsiteX19" fmla="*/ 2311348 w 5763198"/>
              <a:gd name="connsiteY19" fmla="*/ 5704548 h 6374064"/>
              <a:gd name="connsiteX20" fmla="*/ 2311348 w 5763198"/>
              <a:gd name="connsiteY20" fmla="*/ 5244106 h 6374064"/>
              <a:gd name="connsiteX21" fmla="*/ 3323858 w 5763198"/>
              <a:gd name="connsiteY21" fmla="*/ 5244106 h 6374064"/>
              <a:gd name="connsiteX22" fmla="*/ 3323858 w 5763198"/>
              <a:gd name="connsiteY22" fmla="*/ 4887800 h 6374064"/>
              <a:gd name="connsiteX23" fmla="*/ 2311348 w 5763198"/>
              <a:gd name="connsiteY23" fmla="*/ 4887800 h 6374064"/>
              <a:gd name="connsiteX24" fmla="*/ 2311348 w 5763198"/>
              <a:gd name="connsiteY24" fmla="*/ 4427325 h 6374064"/>
              <a:gd name="connsiteX25" fmla="*/ 3323858 w 5763198"/>
              <a:gd name="connsiteY25" fmla="*/ 4427325 h 6374064"/>
              <a:gd name="connsiteX26" fmla="*/ 3323858 w 5763198"/>
              <a:gd name="connsiteY26" fmla="*/ 4071018 h 6374064"/>
              <a:gd name="connsiteX27" fmla="*/ 2311348 w 5763198"/>
              <a:gd name="connsiteY27" fmla="*/ 4071018 h 6374064"/>
              <a:gd name="connsiteX28" fmla="*/ 2311348 w 5763198"/>
              <a:gd name="connsiteY28" fmla="*/ 3610576 h 6374064"/>
              <a:gd name="connsiteX29" fmla="*/ 3323858 w 5763198"/>
              <a:gd name="connsiteY29" fmla="*/ 3610576 h 6374064"/>
              <a:gd name="connsiteX30" fmla="*/ 3323858 w 5763198"/>
              <a:gd name="connsiteY30" fmla="*/ 2158603 h 6374064"/>
              <a:gd name="connsiteX31" fmla="*/ 2470036 w 5763198"/>
              <a:gd name="connsiteY31" fmla="*/ 3010816 h 6374064"/>
              <a:gd name="connsiteX32" fmla="*/ 2143825 w 5763198"/>
              <a:gd name="connsiteY32" fmla="*/ 2685220 h 6374064"/>
              <a:gd name="connsiteX33" fmla="*/ 3554490 w 5763198"/>
              <a:gd name="connsiteY33" fmla="*/ 0 h 6374064"/>
              <a:gd name="connsiteX34" fmla="*/ 5714575 w 5763198"/>
              <a:gd name="connsiteY34" fmla="*/ 582998 h 6374064"/>
              <a:gd name="connsiteX35" fmla="*/ 5763198 w 5763198"/>
              <a:gd name="connsiteY35" fmla="*/ 618804 h 6374064"/>
              <a:gd name="connsiteX36" fmla="*/ 5763198 w 5763198"/>
              <a:gd name="connsiteY36" fmla="*/ 1232611 h 6374064"/>
              <a:gd name="connsiteX37" fmla="*/ 5668108 w 5763198"/>
              <a:gd name="connsiteY37" fmla="*/ 1136723 h 6374064"/>
              <a:gd name="connsiteX38" fmla="*/ 3554490 w 5763198"/>
              <a:gd name="connsiteY38" fmla="*/ 460367 h 6374064"/>
              <a:gd name="connsiteX39" fmla="*/ 462581 w 5763198"/>
              <a:gd name="connsiteY39" fmla="*/ 3993976 h 6374064"/>
              <a:gd name="connsiteX40" fmla="*/ 897378 w 5763198"/>
              <a:gd name="connsiteY40" fmla="*/ 6147274 h 6374064"/>
              <a:gd name="connsiteX41" fmla="*/ 1033153 w 5763198"/>
              <a:gd name="connsiteY41" fmla="*/ 6374064 h 6374064"/>
              <a:gd name="connsiteX42" fmla="*/ 493028 w 5763198"/>
              <a:gd name="connsiteY42" fmla="*/ 6374064 h 6374064"/>
              <a:gd name="connsiteX43" fmla="*/ 348006 w 5763198"/>
              <a:gd name="connsiteY43" fmla="*/ 6063412 h 6374064"/>
              <a:gd name="connsiteX44" fmla="*/ 0 w 5763198"/>
              <a:gd name="connsiteY44" fmla="*/ 3993976 h 6374064"/>
              <a:gd name="connsiteX45" fmla="*/ 887775 w 5763198"/>
              <a:gd name="connsiteY45" fmla="*/ 1034018 h 6374064"/>
              <a:gd name="connsiteX46" fmla="*/ 3554490 w 5763198"/>
              <a:gd name="connsiteY46" fmla="*/ 0 h 637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763198" h="6374064">
                <a:moveTo>
                  <a:pt x="3554522" y="1277148"/>
                </a:moveTo>
                <a:lnTo>
                  <a:pt x="4965198" y="2685220"/>
                </a:lnTo>
                <a:lnTo>
                  <a:pt x="4638987" y="3010816"/>
                </a:lnTo>
                <a:lnTo>
                  <a:pt x="3785164" y="2158571"/>
                </a:lnTo>
                <a:lnTo>
                  <a:pt x="3785164" y="3610576"/>
                </a:lnTo>
                <a:lnTo>
                  <a:pt x="4797652" y="3610576"/>
                </a:lnTo>
                <a:lnTo>
                  <a:pt x="4797652" y="4071018"/>
                </a:lnTo>
                <a:lnTo>
                  <a:pt x="3785164" y="4071018"/>
                </a:lnTo>
                <a:lnTo>
                  <a:pt x="3785164" y="4427325"/>
                </a:lnTo>
                <a:lnTo>
                  <a:pt x="4797652" y="4427325"/>
                </a:lnTo>
                <a:lnTo>
                  <a:pt x="4797652" y="4887800"/>
                </a:lnTo>
                <a:lnTo>
                  <a:pt x="3785164" y="4887800"/>
                </a:lnTo>
                <a:lnTo>
                  <a:pt x="3785164" y="5244106"/>
                </a:lnTo>
                <a:lnTo>
                  <a:pt x="4797652" y="5244106"/>
                </a:lnTo>
                <a:lnTo>
                  <a:pt x="4797652" y="5704548"/>
                </a:lnTo>
                <a:lnTo>
                  <a:pt x="3785164" y="5704548"/>
                </a:lnTo>
                <a:lnTo>
                  <a:pt x="3785164" y="6374064"/>
                </a:lnTo>
                <a:lnTo>
                  <a:pt x="3323858" y="6374064"/>
                </a:lnTo>
                <a:lnTo>
                  <a:pt x="3323858" y="5704548"/>
                </a:lnTo>
                <a:lnTo>
                  <a:pt x="2311348" y="5704548"/>
                </a:lnTo>
                <a:lnTo>
                  <a:pt x="2311348" y="5244106"/>
                </a:lnTo>
                <a:lnTo>
                  <a:pt x="3323858" y="5244106"/>
                </a:lnTo>
                <a:lnTo>
                  <a:pt x="3323858" y="4887800"/>
                </a:lnTo>
                <a:lnTo>
                  <a:pt x="2311348" y="4887800"/>
                </a:lnTo>
                <a:lnTo>
                  <a:pt x="2311348" y="4427325"/>
                </a:lnTo>
                <a:lnTo>
                  <a:pt x="3323858" y="4427325"/>
                </a:lnTo>
                <a:lnTo>
                  <a:pt x="3323858" y="4071018"/>
                </a:lnTo>
                <a:lnTo>
                  <a:pt x="2311348" y="4071018"/>
                </a:lnTo>
                <a:lnTo>
                  <a:pt x="2311348" y="3610576"/>
                </a:lnTo>
                <a:lnTo>
                  <a:pt x="3323858" y="3610576"/>
                </a:lnTo>
                <a:lnTo>
                  <a:pt x="3323858" y="2158603"/>
                </a:lnTo>
                <a:lnTo>
                  <a:pt x="2470036" y="3010816"/>
                </a:lnTo>
                <a:lnTo>
                  <a:pt x="2143825" y="2685220"/>
                </a:lnTo>
                <a:close/>
                <a:moveTo>
                  <a:pt x="3554490" y="0"/>
                </a:moveTo>
                <a:cubicBezTo>
                  <a:pt x="4429874" y="0"/>
                  <a:pt x="5153422" y="195695"/>
                  <a:pt x="5714575" y="582998"/>
                </a:cubicBezTo>
                <a:lnTo>
                  <a:pt x="5763198" y="618804"/>
                </a:lnTo>
                <a:lnTo>
                  <a:pt x="5763198" y="1232611"/>
                </a:lnTo>
                <a:lnTo>
                  <a:pt x="5668108" y="1136723"/>
                </a:lnTo>
                <a:cubicBezTo>
                  <a:pt x="5160837" y="685819"/>
                  <a:pt x="4456297" y="460367"/>
                  <a:pt x="3554490" y="460367"/>
                </a:cubicBezTo>
                <a:cubicBezTo>
                  <a:pt x="1493207" y="460367"/>
                  <a:pt x="462581" y="1638240"/>
                  <a:pt x="462581" y="3993976"/>
                </a:cubicBezTo>
                <a:cubicBezTo>
                  <a:pt x="462581" y="4877377"/>
                  <a:pt x="607513" y="5595144"/>
                  <a:pt x="897378" y="6147274"/>
                </a:cubicBezTo>
                <a:lnTo>
                  <a:pt x="1033153" y="6374064"/>
                </a:lnTo>
                <a:lnTo>
                  <a:pt x="493028" y="6374064"/>
                </a:lnTo>
                <a:lnTo>
                  <a:pt x="348006" y="6063412"/>
                </a:lnTo>
                <a:cubicBezTo>
                  <a:pt x="116679" y="5494171"/>
                  <a:pt x="0" y="4802111"/>
                  <a:pt x="0" y="3993976"/>
                </a:cubicBezTo>
                <a:cubicBezTo>
                  <a:pt x="0" y="2700970"/>
                  <a:pt x="298698" y="1705096"/>
                  <a:pt x="887775" y="1034018"/>
                </a:cubicBezTo>
                <a:cubicBezTo>
                  <a:pt x="1490095" y="347903"/>
                  <a:pt x="2387300" y="0"/>
                  <a:pt x="3554490" y="0"/>
                </a:cubicBezTo>
                <a:close/>
              </a:path>
            </a:pathLst>
          </a:custGeom>
          <a:solidFill>
            <a:schemeClr val="accent1">
              <a:alpha val="25000"/>
            </a:schemeClr>
          </a:solidFill>
          <a:ln w="3001" cap="flat">
            <a:noFill/>
            <a:prstDash val="solid"/>
            <a:miter/>
          </a:ln>
        </p:spPr>
        <p:txBody>
          <a:bodyPr rtlCol="0" anchor="ctr"/>
          <a:lstStyle/>
          <a:p>
            <a:endParaRPr lang="en-US"/>
          </a:p>
        </p:txBody>
      </p:sp>
      <p:sp>
        <p:nvSpPr>
          <p:cNvPr id="9" name="Slide Number Placeholder 8">
            <a:extLst>
              <a:ext uri="{FF2B5EF4-FFF2-40B4-BE49-F238E27FC236}">
                <a16:creationId xmlns:a16="http://schemas.microsoft.com/office/drawing/2014/main" id="{990CE4FF-62C5-5C44-AE4A-3D38634FF8CF}"/>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2" name="Title 1"/>
          <p:cNvSpPr>
            <a:spLocks noGrp="1"/>
          </p:cNvSpPr>
          <p:nvPr>
            <p:ph type="title" hasCustomPrompt="1"/>
          </p:nvPr>
        </p:nvSpPr>
        <p:spPr>
          <a:xfrm>
            <a:off x="504825" y="1371600"/>
            <a:ext cx="7419975" cy="4718050"/>
          </a:xfrm>
        </p:spPr>
        <p:txBody>
          <a:bodyPr vert="horz" anchor="ctr"/>
          <a:lstStyle>
            <a:lvl1pPr>
              <a:defRPr sz="4800" b="1">
                <a:solidFill>
                  <a:schemeClr val="bg1"/>
                </a:solidFill>
              </a:defRPr>
            </a:lvl1pPr>
          </a:lstStyle>
          <a:p>
            <a:r>
              <a:rPr lang="en-US"/>
              <a:t>This slide is for a divider, statement or takeaway.</a:t>
            </a:r>
          </a:p>
        </p:txBody>
      </p:sp>
    </p:spTree>
    <p:extLst>
      <p:ext uri="{BB962C8B-B14F-4D97-AF65-F5344CB8AC3E}">
        <p14:creationId xmlns:p14="http://schemas.microsoft.com/office/powerpoint/2010/main" val="320544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 –– ">
    <p:spTree>
      <p:nvGrpSpPr>
        <p:cNvPr id="1" name=""/>
        <p:cNvGrpSpPr/>
        <p:nvPr/>
      </p:nvGrpSpPr>
      <p:grpSpPr>
        <a:xfrm>
          <a:off x="0" y="0"/>
          <a:ext cx="0" cy="0"/>
          <a:chOff x="0" y="0"/>
          <a:chExt cx="0" cy="0"/>
        </a:xfrm>
      </p:grpSpPr>
      <p:sp>
        <p:nvSpPr>
          <p:cNvPr id="6" name="ZoneTexte 2">
            <a:extLst>
              <a:ext uri="{FF2B5EF4-FFF2-40B4-BE49-F238E27FC236}">
                <a16:creationId xmlns:a16="http://schemas.microsoft.com/office/drawing/2014/main" id="{9187A733-2828-FF4D-A1DC-7E7D7BF66120}"/>
              </a:ext>
            </a:extLst>
          </p:cNvPr>
          <p:cNvSpPr txBox="1"/>
          <p:nvPr/>
        </p:nvSpPr>
        <p:spPr>
          <a:xfrm>
            <a:off x="2" y="1997839"/>
            <a:ext cx="12191999" cy="2862322"/>
          </a:xfrm>
          <a:prstGeom prst="rect">
            <a:avLst/>
          </a:prstGeom>
          <a:noFill/>
        </p:spPr>
        <p:txBody>
          <a:bodyPr wrap="square" lIns="337500" rIns="337500" rtlCol="0" anchor="ctr" anchorCtr="0">
            <a:spAutoFit/>
          </a:bodyPr>
          <a:lstStyle/>
          <a:p>
            <a:pPr algn="ctr"/>
            <a:r>
              <a:rPr lang="en-CA" sz="9000" i="0" noProof="0">
                <a:solidFill>
                  <a:schemeClr val="tx2"/>
                </a:solidFill>
                <a:latin typeface="+mn-lt"/>
              </a:rPr>
              <a:t>Title Only + Content layouts</a:t>
            </a:r>
          </a:p>
        </p:txBody>
      </p:sp>
    </p:spTree>
    <p:extLst>
      <p:ext uri="{BB962C8B-B14F-4D97-AF65-F5344CB8AC3E}">
        <p14:creationId xmlns:p14="http://schemas.microsoft.com/office/powerpoint/2010/main" val="15058058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0755A1-263A-3047-860B-B811081C9CD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13" name="Footnote Placeholder">
            <a:extLst>
              <a:ext uri="{FF2B5EF4-FFF2-40B4-BE49-F238E27FC236}">
                <a16:creationId xmlns:a16="http://schemas.microsoft.com/office/drawing/2014/main" id="{5157959E-651B-B14F-BA5B-24DA1DB08587}"/>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p:txBody>
          <a:bodyPr vert="horz"/>
          <a:lstStyle/>
          <a:p>
            <a:r>
              <a:rPr lang="en-US"/>
              <a:t>Slide title; Arial 32pt bold, sentence case. This layout accommodates a title that extends downward to a 2nd line.</a:t>
            </a:r>
          </a:p>
        </p:txBody>
      </p:sp>
      <p:sp>
        <p:nvSpPr>
          <p:cNvPr id="3" name="Content Placeholder 2"/>
          <p:cNvSpPr>
            <a:spLocks noGrp="1"/>
          </p:cNvSpPr>
          <p:nvPr>
            <p:ph idx="1" hasCustomPrompt="1"/>
          </p:nvPr>
        </p:nvSpPr>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99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E1FA5889-D43A-D1A3-7E97-E137E50A4846}"/>
              </a:ext>
            </a:extLst>
          </p:cNvPr>
          <p:cNvSpPr>
            <a:spLocks noGrp="1"/>
          </p:cNvSpPr>
          <p:nvPr>
            <p:ph type="body" sz="half" idx="12"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p:txBody>
          <a:bodyPr vert="horz"/>
          <a:lstStyle/>
          <a:p>
            <a:r>
              <a:rPr lang="en-US"/>
              <a:t>Slide title; Arial 32pt bold, sentence case. This layout accommodates a title that extends downward to a 2nd line.</a:t>
            </a:r>
          </a:p>
        </p:txBody>
      </p:sp>
      <p:sp>
        <p:nvSpPr>
          <p:cNvPr id="3" name="Content Placeholder 2"/>
          <p:cNvSpPr>
            <a:spLocks noGrp="1"/>
          </p:cNvSpPr>
          <p:nvPr>
            <p:ph sz="half" idx="1" hasCustomPrompt="1"/>
          </p:nvPr>
        </p:nvSpPr>
        <p:spPr>
          <a:xfrm>
            <a:off x="512063" y="1698625"/>
            <a:ext cx="5350855"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349019" y="1698625"/>
            <a:ext cx="5350855"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160841"/>
      </p:ext>
    </p:extLst>
  </p:cSld>
  <p:clrMapOvr>
    <a:masterClrMapping/>
  </p:clrMapOvr>
  <p:extLst>
    <p:ext uri="{DCECCB84-F9BA-43D5-87BE-67443E8EF086}">
      <p15:sldGuideLst xmlns:p15="http://schemas.microsoft.com/office/powerpoint/2012/main">
        <p15:guide id="1" pos="3696">
          <p15:clr>
            <a:srgbClr val="FBAE40"/>
          </p15:clr>
        </p15:guide>
        <p15:guide id="2" pos="399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hree Content">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D4AB2F59-4518-968D-54E9-B8FC67C78F7B}"/>
              </a:ext>
            </a:extLst>
          </p:cNvPr>
          <p:cNvSpPr>
            <a:spLocks noGrp="1"/>
          </p:cNvSpPr>
          <p:nvPr>
            <p:ph type="body" sz="half" idx="14"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p:txBody>
          <a:bodyPr vert="horz"/>
          <a:lstStyle/>
          <a:p>
            <a:r>
              <a:rPr lang="en-US"/>
              <a:t>Slide title; Arial 32pt bold, sentence case. This layout accommodates a title that extends downward to a 2nd line.</a:t>
            </a:r>
          </a:p>
        </p:txBody>
      </p:sp>
      <p:sp>
        <p:nvSpPr>
          <p:cNvPr id="3" name="Content Placeholder 2"/>
          <p:cNvSpPr>
            <a:spLocks noGrp="1"/>
          </p:cNvSpPr>
          <p:nvPr>
            <p:ph sz="half" idx="1" hasCustomPrompt="1"/>
          </p:nvPr>
        </p:nvSpPr>
        <p:spPr>
          <a:xfrm>
            <a:off x="512063" y="1698625"/>
            <a:ext cx="3411513"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390247" y="1698625"/>
            <a:ext cx="3421479"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0497FFB-B6FA-9D4E-B0A9-2B64230540B2}"/>
              </a:ext>
            </a:extLst>
          </p:cNvPr>
          <p:cNvSpPr>
            <a:spLocks noGrp="1"/>
          </p:cNvSpPr>
          <p:nvPr>
            <p:ph sz="half" idx="13" hasCustomPrompt="1"/>
          </p:nvPr>
        </p:nvSpPr>
        <p:spPr>
          <a:xfrm>
            <a:off x="8278396" y="1698625"/>
            <a:ext cx="3421479"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992502"/>
      </p:ext>
    </p:extLst>
  </p:cSld>
  <p:clrMapOvr>
    <a:masterClrMapping/>
  </p:clrMapOvr>
  <p:extLst>
    <p:ext uri="{DCECCB84-F9BA-43D5-87BE-67443E8EF086}">
      <p15:sldGuideLst xmlns:p15="http://schemas.microsoft.com/office/powerpoint/2012/main">
        <p15:guide id="1" pos="2472">
          <p15:clr>
            <a:srgbClr val="FBAE40"/>
          </p15:clr>
        </p15:guide>
        <p15:guide id="2" pos="2760">
          <p15:clr>
            <a:srgbClr val="FBAE40"/>
          </p15:clr>
        </p15:guide>
        <p15:guide id="3" pos="4920">
          <p15:clr>
            <a:srgbClr val="FBAE40"/>
          </p15:clr>
        </p15:guide>
        <p15:guide id="4" pos="520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Four Content">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1788C814-8DB0-CEDC-6590-FCC9B0E805E1}"/>
              </a:ext>
            </a:extLst>
          </p:cNvPr>
          <p:cNvSpPr>
            <a:spLocks noGrp="1"/>
          </p:cNvSpPr>
          <p:nvPr>
            <p:ph type="body" sz="half" idx="15"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p:txBody>
          <a:bodyPr vert="horz"/>
          <a:lstStyle/>
          <a:p>
            <a:r>
              <a:rPr lang="en-US"/>
              <a:t>Slide title; Arial 32pt bold, sentence case. This layout accommodates a title that extends downward to a 2nd line.</a:t>
            </a:r>
          </a:p>
        </p:txBody>
      </p:sp>
      <p:sp>
        <p:nvSpPr>
          <p:cNvPr id="3" name="Content Placeholder 2"/>
          <p:cNvSpPr>
            <a:spLocks noGrp="1"/>
          </p:cNvSpPr>
          <p:nvPr>
            <p:ph sz="half" idx="1" hasCustomPrompt="1"/>
          </p:nvPr>
        </p:nvSpPr>
        <p:spPr>
          <a:xfrm>
            <a:off x="512063" y="1698625"/>
            <a:ext cx="2512665" cy="4406900"/>
          </a:xfrm>
        </p:spPr>
        <p:txBody>
          <a:bodyPr/>
          <a:lstStyle>
            <a:lvl1pPr>
              <a:defRPr sz="1400"/>
            </a:lvl1pPr>
            <a:lvl2pPr>
              <a:defRPr sz="1400"/>
            </a:lvl2pPr>
            <a:lvl3pPr>
              <a:defRPr sz="1400"/>
            </a:lvl3pPr>
            <a:lvl4pPr>
              <a:defRPr sz="1400"/>
            </a:lvl4pPr>
            <a:lvl5pPr>
              <a:defRPr sz="1400"/>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94922" y="1698625"/>
            <a:ext cx="2522219" cy="4406900"/>
          </a:xfrm>
        </p:spPr>
        <p:txBody>
          <a:bodyPr/>
          <a:lstStyle>
            <a:lvl1pPr>
              <a:defRPr sz="1400"/>
            </a:lvl1pPr>
            <a:lvl2pPr>
              <a:defRPr sz="1400"/>
            </a:lvl2pPr>
            <a:lvl3pPr>
              <a:defRPr sz="1400"/>
            </a:lvl3pPr>
            <a:lvl4pPr>
              <a:defRPr sz="1400"/>
            </a:lvl4pPr>
            <a:lvl5pPr>
              <a:defRPr sz="1400"/>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0497FFB-B6FA-9D4E-B0A9-2B64230540B2}"/>
              </a:ext>
            </a:extLst>
          </p:cNvPr>
          <p:cNvSpPr>
            <a:spLocks noGrp="1"/>
          </p:cNvSpPr>
          <p:nvPr>
            <p:ph sz="half" idx="13" hasCustomPrompt="1"/>
          </p:nvPr>
        </p:nvSpPr>
        <p:spPr>
          <a:xfrm>
            <a:off x="6287335" y="1698625"/>
            <a:ext cx="2516188" cy="4406900"/>
          </a:xfrm>
        </p:spPr>
        <p:txBody>
          <a:bodyPr/>
          <a:lstStyle>
            <a:lvl1pPr>
              <a:defRPr sz="1400"/>
            </a:lvl1pPr>
            <a:lvl2pPr>
              <a:defRPr sz="1400"/>
            </a:lvl2pPr>
            <a:lvl3pPr>
              <a:defRPr sz="1400"/>
            </a:lvl3pPr>
            <a:lvl4pPr>
              <a:defRPr sz="1400"/>
            </a:lvl4pPr>
            <a:lvl5pPr>
              <a:defRPr sz="1400"/>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5723D646-D659-4940-866D-282EF0E20D7A}"/>
              </a:ext>
            </a:extLst>
          </p:cNvPr>
          <p:cNvSpPr>
            <a:spLocks noGrp="1"/>
          </p:cNvSpPr>
          <p:nvPr>
            <p:ph sz="half" idx="14" hasCustomPrompt="1"/>
          </p:nvPr>
        </p:nvSpPr>
        <p:spPr>
          <a:xfrm>
            <a:off x="9173716" y="1698625"/>
            <a:ext cx="2516188" cy="4406900"/>
          </a:xfrm>
        </p:spPr>
        <p:txBody>
          <a:bodyPr/>
          <a:lstStyle>
            <a:lvl1pPr>
              <a:defRPr sz="1400"/>
            </a:lvl1pPr>
            <a:lvl2pPr>
              <a:defRPr sz="1400"/>
            </a:lvl2pPr>
            <a:lvl3pPr>
              <a:defRPr sz="1400"/>
            </a:lvl3pPr>
            <a:lvl4pPr>
              <a:defRPr sz="1400"/>
            </a:lvl4pPr>
            <a:lvl5pPr>
              <a:defRPr sz="1400"/>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2011164"/>
      </p:ext>
    </p:extLst>
  </p:cSld>
  <p:clrMapOvr>
    <a:masterClrMapping/>
  </p:clrMapOvr>
  <p:extLst>
    <p:ext uri="{DCECCB84-F9BA-43D5-87BE-67443E8EF086}">
      <p15:sldGuideLst xmlns:p15="http://schemas.microsoft.com/office/powerpoint/2012/main">
        <p15:guide id="1" pos="1896">
          <p15:clr>
            <a:srgbClr val="FBAE40"/>
          </p15:clr>
        </p15:guide>
        <p15:guide id="2" pos="2136">
          <p15:clr>
            <a:srgbClr val="FBAE40"/>
          </p15:clr>
        </p15:guide>
        <p15:guide id="3" pos="5545">
          <p15:clr>
            <a:srgbClr val="FBAE40"/>
          </p15:clr>
        </p15:guide>
        <p15:guide id="4" pos="5777">
          <p15:clr>
            <a:srgbClr val="FBAE40"/>
          </p15:clr>
        </p15:guide>
        <p15:guide id="5" pos="3720">
          <p15:clr>
            <a:srgbClr val="FBAE40"/>
          </p15:clr>
        </p15:guide>
        <p15:guide id="6" pos="39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Four Charts">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3" name="Footnote Placeholder">
            <a:extLst>
              <a:ext uri="{FF2B5EF4-FFF2-40B4-BE49-F238E27FC236}">
                <a16:creationId xmlns:a16="http://schemas.microsoft.com/office/drawing/2014/main" id="{9324CDC2-33C2-DD72-262D-958E7E78A162}"/>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457201"/>
            <a:ext cx="11184423" cy="545670"/>
          </a:xfrm>
        </p:spPr>
        <p:txBody>
          <a:bodyPr vert="horz"/>
          <a:lstStyle/>
          <a:p>
            <a:r>
              <a:rPr lang="en-US"/>
              <a:t>Slide title; Arial 32pt bold, sentence case (1 line)</a:t>
            </a:r>
          </a:p>
        </p:txBody>
      </p:sp>
      <p:cxnSp>
        <p:nvCxnSpPr>
          <p:cNvPr id="11" name="Straight Connector 10">
            <a:extLst>
              <a:ext uri="{FF2B5EF4-FFF2-40B4-BE49-F238E27FC236}">
                <a16:creationId xmlns:a16="http://schemas.microsoft.com/office/drawing/2014/main" id="{869F89A7-422D-6E43-B01B-1C31D8C92DF7}"/>
              </a:ext>
            </a:extLst>
          </p:cNvPr>
          <p:cNvCxnSpPr>
            <a:cxnSpLocks/>
          </p:cNvCxnSpPr>
          <p:nvPr/>
        </p:nvCxnSpPr>
        <p:spPr>
          <a:xfrm>
            <a:off x="6096000" y="1245991"/>
            <a:ext cx="0" cy="50372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B854DB1-6F60-374F-85D1-2078301A4756}"/>
              </a:ext>
            </a:extLst>
          </p:cNvPr>
          <p:cNvCxnSpPr>
            <a:cxnSpLocks/>
          </p:cNvCxnSpPr>
          <p:nvPr/>
        </p:nvCxnSpPr>
        <p:spPr>
          <a:xfrm>
            <a:off x="514662" y="3672114"/>
            <a:ext cx="11162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Chart Placeholder 5">
            <a:extLst>
              <a:ext uri="{FF2B5EF4-FFF2-40B4-BE49-F238E27FC236}">
                <a16:creationId xmlns:a16="http://schemas.microsoft.com/office/drawing/2014/main" id="{2EECEB55-4129-C142-B378-69A5542D932F}"/>
              </a:ext>
            </a:extLst>
          </p:cNvPr>
          <p:cNvSpPr>
            <a:spLocks noGrp="1"/>
          </p:cNvSpPr>
          <p:nvPr>
            <p:ph type="chart" sz="quarter" idx="13"/>
          </p:nvPr>
        </p:nvSpPr>
        <p:spPr>
          <a:xfrm>
            <a:off x="1965882" y="1245991"/>
            <a:ext cx="3772813" cy="2286388"/>
          </a:xfrm>
        </p:spPr>
        <p:txBody>
          <a:bodyPr/>
          <a:lstStyle>
            <a:lvl1pPr>
              <a:defRPr sz="1200">
                <a:solidFill>
                  <a:srgbClr val="FF0000"/>
                </a:solidFill>
              </a:defRPr>
            </a:lvl1pPr>
          </a:lstStyle>
          <a:p>
            <a:r>
              <a:rPr lang="en-US"/>
              <a:t>Click icon to add chart</a:t>
            </a:r>
          </a:p>
        </p:txBody>
      </p:sp>
      <p:sp>
        <p:nvSpPr>
          <p:cNvPr id="16" name="Text Placeholder 15">
            <a:extLst>
              <a:ext uri="{FF2B5EF4-FFF2-40B4-BE49-F238E27FC236}">
                <a16:creationId xmlns:a16="http://schemas.microsoft.com/office/drawing/2014/main" id="{88A2C02F-6913-2B43-A60C-B20E91E2B847}"/>
              </a:ext>
            </a:extLst>
          </p:cNvPr>
          <p:cNvSpPr>
            <a:spLocks noGrp="1"/>
          </p:cNvSpPr>
          <p:nvPr>
            <p:ph type="body" sz="quarter" idx="14" hasCustomPrompt="1"/>
          </p:nvPr>
        </p:nvSpPr>
        <p:spPr>
          <a:xfrm>
            <a:off x="512063" y="1246188"/>
            <a:ext cx="1103106" cy="1073920"/>
          </a:xfrm>
        </p:spPr>
        <p:txBody>
          <a:bodyPr/>
          <a:lstStyle>
            <a:lvl1pPr>
              <a:defRPr b="1"/>
            </a:lvl1pPr>
          </a:lstStyle>
          <a:p>
            <a:pPr lvl="0"/>
            <a:r>
              <a:rPr lang="en-US"/>
              <a:t>Chart title</a:t>
            </a:r>
          </a:p>
        </p:txBody>
      </p:sp>
      <p:sp>
        <p:nvSpPr>
          <p:cNvPr id="19" name="Chart Placeholder 5">
            <a:extLst>
              <a:ext uri="{FF2B5EF4-FFF2-40B4-BE49-F238E27FC236}">
                <a16:creationId xmlns:a16="http://schemas.microsoft.com/office/drawing/2014/main" id="{FBED512D-1416-8241-B26E-2C62760A3337}"/>
              </a:ext>
            </a:extLst>
          </p:cNvPr>
          <p:cNvSpPr>
            <a:spLocks noGrp="1"/>
          </p:cNvSpPr>
          <p:nvPr>
            <p:ph type="chart" sz="quarter" idx="15"/>
          </p:nvPr>
        </p:nvSpPr>
        <p:spPr>
          <a:xfrm>
            <a:off x="7900534" y="1245991"/>
            <a:ext cx="3772813" cy="2286388"/>
          </a:xfrm>
        </p:spPr>
        <p:txBody>
          <a:bodyPr/>
          <a:lstStyle>
            <a:lvl1pPr>
              <a:defRPr sz="1200">
                <a:solidFill>
                  <a:srgbClr val="FF0000"/>
                </a:solidFill>
              </a:defRPr>
            </a:lvl1pPr>
          </a:lstStyle>
          <a:p>
            <a:r>
              <a:rPr lang="en-US"/>
              <a:t>Click icon to add chart</a:t>
            </a:r>
          </a:p>
        </p:txBody>
      </p:sp>
      <p:sp>
        <p:nvSpPr>
          <p:cNvPr id="20" name="Text Placeholder 15">
            <a:extLst>
              <a:ext uri="{FF2B5EF4-FFF2-40B4-BE49-F238E27FC236}">
                <a16:creationId xmlns:a16="http://schemas.microsoft.com/office/drawing/2014/main" id="{AA19A0ED-BA56-C641-9FF8-E82F9484CB2A}"/>
              </a:ext>
            </a:extLst>
          </p:cNvPr>
          <p:cNvSpPr>
            <a:spLocks noGrp="1"/>
          </p:cNvSpPr>
          <p:nvPr>
            <p:ph type="body" sz="quarter" idx="16" hasCustomPrompt="1"/>
          </p:nvPr>
        </p:nvSpPr>
        <p:spPr>
          <a:xfrm>
            <a:off x="6446715" y="1246188"/>
            <a:ext cx="1103106" cy="1073920"/>
          </a:xfrm>
        </p:spPr>
        <p:txBody>
          <a:bodyPr/>
          <a:lstStyle>
            <a:lvl1pPr>
              <a:defRPr b="1"/>
            </a:lvl1pPr>
          </a:lstStyle>
          <a:p>
            <a:pPr lvl="0"/>
            <a:r>
              <a:rPr lang="en-US"/>
              <a:t>Chart title</a:t>
            </a:r>
          </a:p>
        </p:txBody>
      </p:sp>
      <p:sp>
        <p:nvSpPr>
          <p:cNvPr id="21" name="Chart Placeholder 5">
            <a:extLst>
              <a:ext uri="{FF2B5EF4-FFF2-40B4-BE49-F238E27FC236}">
                <a16:creationId xmlns:a16="http://schemas.microsoft.com/office/drawing/2014/main" id="{411CA850-8503-9541-BEA4-672B310F90A7}"/>
              </a:ext>
            </a:extLst>
          </p:cNvPr>
          <p:cNvSpPr>
            <a:spLocks noGrp="1"/>
          </p:cNvSpPr>
          <p:nvPr>
            <p:ph type="chart" sz="quarter" idx="17"/>
          </p:nvPr>
        </p:nvSpPr>
        <p:spPr>
          <a:xfrm>
            <a:off x="1965882" y="3996819"/>
            <a:ext cx="3772813" cy="2286388"/>
          </a:xfrm>
        </p:spPr>
        <p:txBody>
          <a:bodyPr/>
          <a:lstStyle>
            <a:lvl1pPr>
              <a:defRPr sz="1200">
                <a:solidFill>
                  <a:srgbClr val="FF0000"/>
                </a:solidFill>
              </a:defRPr>
            </a:lvl1pPr>
          </a:lstStyle>
          <a:p>
            <a:r>
              <a:rPr lang="en-US"/>
              <a:t>Click icon to add chart</a:t>
            </a:r>
          </a:p>
        </p:txBody>
      </p:sp>
      <p:sp>
        <p:nvSpPr>
          <p:cNvPr id="22" name="Text Placeholder 15">
            <a:extLst>
              <a:ext uri="{FF2B5EF4-FFF2-40B4-BE49-F238E27FC236}">
                <a16:creationId xmlns:a16="http://schemas.microsoft.com/office/drawing/2014/main" id="{9DAD6729-5DDE-B249-8CA6-D07213AF42CF}"/>
              </a:ext>
            </a:extLst>
          </p:cNvPr>
          <p:cNvSpPr>
            <a:spLocks noGrp="1"/>
          </p:cNvSpPr>
          <p:nvPr>
            <p:ph type="body" sz="quarter" idx="18" hasCustomPrompt="1"/>
          </p:nvPr>
        </p:nvSpPr>
        <p:spPr>
          <a:xfrm>
            <a:off x="512063" y="3997016"/>
            <a:ext cx="1103106" cy="1073920"/>
          </a:xfrm>
        </p:spPr>
        <p:txBody>
          <a:bodyPr/>
          <a:lstStyle>
            <a:lvl1pPr>
              <a:defRPr b="1"/>
            </a:lvl1pPr>
          </a:lstStyle>
          <a:p>
            <a:pPr lvl="0"/>
            <a:r>
              <a:rPr lang="en-US"/>
              <a:t>Chart title</a:t>
            </a:r>
          </a:p>
        </p:txBody>
      </p:sp>
      <p:sp>
        <p:nvSpPr>
          <p:cNvPr id="23" name="Chart Placeholder 5">
            <a:extLst>
              <a:ext uri="{FF2B5EF4-FFF2-40B4-BE49-F238E27FC236}">
                <a16:creationId xmlns:a16="http://schemas.microsoft.com/office/drawing/2014/main" id="{CE4A6E97-2092-E146-9440-ACDFA4D9DC57}"/>
              </a:ext>
            </a:extLst>
          </p:cNvPr>
          <p:cNvSpPr>
            <a:spLocks noGrp="1"/>
          </p:cNvSpPr>
          <p:nvPr>
            <p:ph type="chart" sz="quarter" idx="19"/>
          </p:nvPr>
        </p:nvSpPr>
        <p:spPr>
          <a:xfrm>
            <a:off x="7900534" y="3996819"/>
            <a:ext cx="3772813" cy="2286388"/>
          </a:xfrm>
        </p:spPr>
        <p:txBody>
          <a:bodyPr/>
          <a:lstStyle>
            <a:lvl1pPr>
              <a:defRPr sz="1200">
                <a:solidFill>
                  <a:srgbClr val="FF0000"/>
                </a:solidFill>
              </a:defRPr>
            </a:lvl1pPr>
          </a:lstStyle>
          <a:p>
            <a:r>
              <a:rPr lang="en-US"/>
              <a:t>Click icon to add chart</a:t>
            </a:r>
          </a:p>
        </p:txBody>
      </p:sp>
      <p:sp>
        <p:nvSpPr>
          <p:cNvPr id="24" name="Text Placeholder 15">
            <a:extLst>
              <a:ext uri="{FF2B5EF4-FFF2-40B4-BE49-F238E27FC236}">
                <a16:creationId xmlns:a16="http://schemas.microsoft.com/office/drawing/2014/main" id="{D8573F34-F275-3047-800C-0AE4F271C6B8}"/>
              </a:ext>
            </a:extLst>
          </p:cNvPr>
          <p:cNvSpPr>
            <a:spLocks noGrp="1"/>
          </p:cNvSpPr>
          <p:nvPr>
            <p:ph type="body" sz="quarter" idx="20" hasCustomPrompt="1"/>
          </p:nvPr>
        </p:nvSpPr>
        <p:spPr>
          <a:xfrm>
            <a:off x="6446715" y="3997016"/>
            <a:ext cx="1103106" cy="1073920"/>
          </a:xfrm>
        </p:spPr>
        <p:txBody>
          <a:bodyPr/>
          <a:lstStyle>
            <a:lvl1pPr>
              <a:defRPr b="1"/>
            </a:lvl1pPr>
          </a:lstStyle>
          <a:p>
            <a:pPr lvl="0"/>
            <a:r>
              <a:rPr lang="en-US"/>
              <a:t>Chart title</a:t>
            </a:r>
          </a:p>
        </p:txBody>
      </p:sp>
    </p:spTree>
    <p:extLst>
      <p:ext uri="{BB962C8B-B14F-4D97-AF65-F5344CB8AC3E}">
        <p14:creationId xmlns:p14="http://schemas.microsoft.com/office/powerpoint/2010/main" val="2933592023"/>
      </p:ext>
    </p:extLst>
  </p:cSld>
  <p:clrMapOvr>
    <a:masterClrMapping/>
  </p:clrMapOvr>
  <p:extLst>
    <p:ext uri="{DCECCB84-F9BA-43D5-87BE-67443E8EF086}">
      <p15:sldGuideLst xmlns:p15="http://schemas.microsoft.com/office/powerpoint/2012/main">
        <p15:guide id="1" pos="3696">
          <p15:clr>
            <a:srgbClr val="FBAE40"/>
          </p15:clr>
        </p15:guide>
        <p15:guide id="2" pos="399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1/2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A598385-0BD4-9F42-BC78-15B2A6F6CFA4}"/>
              </a:ext>
            </a:extLst>
          </p:cNvPr>
          <p:cNvSpPr>
            <a:spLocks noGrp="1"/>
          </p:cNvSpPr>
          <p:nvPr>
            <p:ph type="pic" sz="quarter" idx="11" hasCustomPrompt="1"/>
          </p:nvPr>
        </p:nvSpPr>
        <p:spPr>
          <a:xfrm>
            <a:off x="6096000" y="0"/>
            <a:ext cx="6096000" cy="6858000"/>
          </a:xfrm>
          <a:solidFill>
            <a:schemeClr val="bg1">
              <a:lumMod val="95000"/>
            </a:schemeClr>
          </a:solidFill>
        </p:spPr>
        <p:txBody>
          <a:bodyPr/>
          <a:lstStyle>
            <a:lvl1pPr algn="l">
              <a:defRPr sz="1200">
                <a:solidFill>
                  <a:srgbClr val="FF0000"/>
                </a:solidFill>
              </a:defRPr>
            </a:lvl1pPr>
          </a:lstStyle>
          <a:p>
            <a:r>
              <a:rPr lang="en-US"/>
              <a:t>Drag picture to placeholder or click icon to add</a:t>
            </a:r>
          </a:p>
        </p:txBody>
      </p:sp>
      <p:pic>
        <p:nvPicPr>
          <p:cNvPr id="12" name="Graphic 11">
            <a:extLst>
              <a:ext uri="{FF2B5EF4-FFF2-40B4-BE49-F238E27FC236}">
                <a16:creationId xmlns:a16="http://schemas.microsoft.com/office/drawing/2014/main" id="{708A9BD9-B4C1-F761-F29D-1A29B1DDDC1E}"/>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04825" y="5582378"/>
            <a:ext cx="3505199" cy="738781"/>
          </a:xfrm>
          <a:prstGeom prst="rect">
            <a:avLst/>
          </a:prstGeom>
        </p:spPr>
      </p:pic>
      <p:sp>
        <p:nvSpPr>
          <p:cNvPr id="2" name="Title 1"/>
          <p:cNvSpPr>
            <a:spLocks noGrp="1"/>
          </p:cNvSpPr>
          <p:nvPr>
            <p:ph type="ctrTitle" hasCustomPrompt="1"/>
          </p:nvPr>
        </p:nvSpPr>
        <p:spPr>
          <a:xfrm>
            <a:off x="504826" y="1920240"/>
            <a:ext cx="5131970" cy="1508760"/>
          </a:xfrm>
        </p:spPr>
        <p:txBody>
          <a:bodyPr vert="horz" anchor="t"/>
          <a:lstStyle>
            <a:lvl1pPr algn="l">
              <a:defRPr sz="4800" b="1">
                <a:solidFill>
                  <a:schemeClr val="tx1"/>
                </a:solidFill>
              </a:defRPr>
            </a:lvl1pPr>
          </a:lstStyle>
          <a:p>
            <a:r>
              <a:rPr lang="en-US"/>
              <a:t>Click to add </a:t>
            </a:r>
            <a:br>
              <a:rPr lang="en-US"/>
            </a:br>
            <a:r>
              <a:rPr lang="en-US"/>
              <a:t>presentation title</a:t>
            </a:r>
          </a:p>
        </p:txBody>
      </p:sp>
      <p:sp>
        <p:nvSpPr>
          <p:cNvPr id="6" name="Text Placeholder 5">
            <a:extLst>
              <a:ext uri="{FF2B5EF4-FFF2-40B4-BE49-F238E27FC236}">
                <a16:creationId xmlns:a16="http://schemas.microsoft.com/office/drawing/2014/main" id="{1DA2E778-C602-5B40-8E0C-1BAE808E3694}"/>
              </a:ext>
            </a:extLst>
          </p:cNvPr>
          <p:cNvSpPr>
            <a:spLocks noGrp="1"/>
          </p:cNvSpPr>
          <p:nvPr>
            <p:ph type="body" sz="quarter" idx="12" hasCustomPrompt="1"/>
          </p:nvPr>
        </p:nvSpPr>
        <p:spPr>
          <a:xfrm>
            <a:off x="504825" y="4389120"/>
            <a:ext cx="3505201" cy="457200"/>
          </a:xfrm>
        </p:spPr>
        <p:txBody>
          <a:bodyPr/>
          <a:lstStyle>
            <a:lvl1pPr>
              <a:defRPr sz="1400">
                <a:solidFill>
                  <a:schemeClr val="accent1"/>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Month 00, 20XX</a:t>
            </a:r>
          </a:p>
        </p:txBody>
      </p:sp>
      <p:sp>
        <p:nvSpPr>
          <p:cNvPr id="11" name="Text Placeholder 5">
            <a:extLst>
              <a:ext uri="{FF2B5EF4-FFF2-40B4-BE49-F238E27FC236}">
                <a16:creationId xmlns:a16="http://schemas.microsoft.com/office/drawing/2014/main" id="{31B503BD-4158-2C40-9E38-005D18DF3C41}"/>
              </a:ext>
            </a:extLst>
          </p:cNvPr>
          <p:cNvSpPr>
            <a:spLocks noGrp="1"/>
          </p:cNvSpPr>
          <p:nvPr>
            <p:ph type="body" sz="quarter" idx="13" hasCustomPrompt="1"/>
          </p:nvPr>
        </p:nvSpPr>
        <p:spPr>
          <a:xfrm>
            <a:off x="504823" y="3566160"/>
            <a:ext cx="5131971" cy="549249"/>
          </a:xfrm>
        </p:spPr>
        <p:txBody>
          <a:bodyPr/>
          <a:lstStyle>
            <a:lvl1pPr>
              <a:defRPr sz="3200">
                <a:solidFill>
                  <a:schemeClr val="accent1"/>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Click to add subtitle</a:t>
            </a:r>
          </a:p>
        </p:txBody>
      </p:sp>
      <p:sp>
        <p:nvSpPr>
          <p:cNvPr id="3" name="Slide Number Placeholder 2">
            <a:extLst>
              <a:ext uri="{FF2B5EF4-FFF2-40B4-BE49-F238E27FC236}">
                <a16:creationId xmlns:a16="http://schemas.microsoft.com/office/drawing/2014/main" id="{BBABEBE6-AF5D-1C31-E7C5-5FC9DD7E4577}"/>
              </a:ext>
            </a:extLst>
          </p:cNvPr>
          <p:cNvSpPr>
            <a:spLocks noGrp="1"/>
          </p:cNvSpPr>
          <p:nvPr>
            <p:ph type="sldNum" sz="quarter" idx="14"/>
          </p:nvPr>
        </p:nvSpPr>
        <p:spPr/>
        <p:txBody>
          <a:bodyPr/>
          <a:lstStyle/>
          <a:p>
            <a:fld id="{523A240F-EAFE-E84F-B44C-6D7A08E0E409}" type="slidenum">
              <a:rPr lang="en-US" smtClean="0"/>
              <a:pPr/>
              <a:t>‹#›</a:t>
            </a:fld>
            <a:endParaRPr lang="en-US"/>
          </a:p>
        </p:txBody>
      </p:sp>
    </p:spTree>
    <p:extLst>
      <p:ext uri="{BB962C8B-B14F-4D97-AF65-F5344CB8AC3E}">
        <p14:creationId xmlns:p14="http://schemas.microsoft.com/office/powerpoint/2010/main" val="2557330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2389133-8F79-AF42-B505-8A150931C3C6}"/>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3" name="Footnote Placeholder">
            <a:extLst>
              <a:ext uri="{FF2B5EF4-FFF2-40B4-BE49-F238E27FC236}">
                <a16:creationId xmlns:a16="http://schemas.microsoft.com/office/drawing/2014/main" id="{45AC4156-0607-A319-23CC-FC1E9D81266C}"/>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p:txBody>
          <a:bodyPr vert="horz"/>
          <a:lstStyle/>
          <a:p>
            <a:r>
              <a:rPr lang="en-US"/>
              <a:t>Slide title; Arial 32pt bold, sentence case. This layout accommodates a title that extends downward to a 2nd line.</a:t>
            </a:r>
          </a:p>
        </p:txBody>
      </p:sp>
    </p:spTree>
    <p:extLst>
      <p:ext uri="{BB962C8B-B14F-4D97-AF65-F5344CB8AC3E}">
        <p14:creationId xmlns:p14="http://schemas.microsoft.com/office/powerpoint/2010/main" val="31219349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E1BF1AE-67E6-D446-9A89-2B8C3A9901F5}"/>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2" name="Footnote Placeholder">
            <a:extLst>
              <a:ext uri="{FF2B5EF4-FFF2-40B4-BE49-F238E27FC236}">
                <a16:creationId xmlns:a16="http://schemas.microsoft.com/office/drawing/2014/main" id="{D2DA0EED-045B-4EB9-D650-7F13335EA87A}"/>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Tree>
    <p:extLst>
      <p:ext uri="{BB962C8B-B14F-4D97-AF65-F5344CB8AC3E}">
        <p14:creationId xmlns:p14="http://schemas.microsoft.com/office/powerpoint/2010/main" val="40501523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ontent Blue">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C12F5C73-C90A-7291-A79E-3EBBCEC2C18B}"/>
              </a:ext>
            </a:extLst>
          </p:cNvPr>
          <p:cNvGraphicFramePr>
            <a:graphicFrameLocks noChangeAspect="1"/>
          </p:cNvGraphicFramePr>
          <p:nvPr userDrawn="1">
            <p:custDataLst>
              <p:tags r:id="rId1"/>
            </p:custDataLst>
            <p:extLst>
              <p:ext uri="{D42A27DB-BD31-4B8C-83A1-F6EECF244321}">
                <p14:modId xmlns:p14="http://schemas.microsoft.com/office/powerpoint/2010/main" val="204678271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Object 10" hidden="1">
                        <a:extLst>
                          <a:ext uri="{FF2B5EF4-FFF2-40B4-BE49-F238E27FC236}">
                            <a16:creationId xmlns:a16="http://schemas.microsoft.com/office/drawing/2014/main" id="{C12F5C73-C90A-7291-A79E-3EBBCEC2C18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8" name="Footer Placeholder 5">
            <a:extLst>
              <a:ext uri="{FF2B5EF4-FFF2-40B4-BE49-F238E27FC236}">
                <a16:creationId xmlns:a16="http://schemas.microsoft.com/office/drawing/2014/main" id="{A34C1D86-1ECE-A16E-0423-B155396C53C3}"/>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9" name="Slide Number Placeholder 8">
            <a:extLst>
              <a:ext uri="{FF2B5EF4-FFF2-40B4-BE49-F238E27FC236}">
                <a16:creationId xmlns:a16="http://schemas.microsoft.com/office/drawing/2014/main" id="{000755A1-263A-3047-860B-B811081C9CD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37C7A121-3942-1D5F-5E75-86407194DF76}"/>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p:txBody>
          <a:bodyPr vert="horz"/>
          <a:lstStyle>
            <a:lvl1pPr>
              <a:defRPr>
                <a:solidFill>
                  <a:schemeClr val="bg1"/>
                </a:solidFill>
              </a:defRPr>
            </a:lvl1pPr>
          </a:lstStyle>
          <a:p>
            <a:r>
              <a:rPr lang="en-US"/>
              <a:t>Slide title; Arial 32pt bold, sentence case. This layout accommodates a title that extends downward to a 2nd line.</a:t>
            </a:r>
          </a:p>
        </p:txBody>
      </p:sp>
      <p:sp>
        <p:nvSpPr>
          <p:cNvPr id="3" name="Content Placeholder 2"/>
          <p:cNvSpPr>
            <a:spLocks noGrp="1"/>
          </p:cNvSpPr>
          <p:nvPr>
            <p:ph idx="1" hasCustomPrompt="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26103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wo Content Blue">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4DB5F7CB-A992-0ACF-290A-904F90908C96}"/>
              </a:ext>
            </a:extLst>
          </p:cNvPr>
          <p:cNvGraphicFramePr>
            <a:graphicFrameLocks noChangeAspect="1"/>
          </p:cNvGraphicFramePr>
          <p:nvPr userDrawn="1">
            <p:custDataLst>
              <p:tags r:id="rId1"/>
            </p:custDataLst>
            <p:extLst>
              <p:ext uri="{D42A27DB-BD31-4B8C-83A1-F6EECF244321}">
                <p14:modId xmlns:p14="http://schemas.microsoft.com/office/powerpoint/2010/main" val="63590238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Object 11" hidden="1">
                        <a:extLst>
                          <a:ext uri="{FF2B5EF4-FFF2-40B4-BE49-F238E27FC236}">
                            <a16:creationId xmlns:a16="http://schemas.microsoft.com/office/drawing/2014/main" id="{4DB5F7CB-A992-0ACF-290A-904F90908C9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Footer Placeholder 5">
            <a:extLst>
              <a:ext uri="{FF2B5EF4-FFF2-40B4-BE49-F238E27FC236}">
                <a16:creationId xmlns:a16="http://schemas.microsoft.com/office/drawing/2014/main" id="{A526E4E5-D16E-EE55-35D4-CF8D9EE125EC}"/>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6" name="Footnote Placeholder">
            <a:extLst>
              <a:ext uri="{FF2B5EF4-FFF2-40B4-BE49-F238E27FC236}">
                <a16:creationId xmlns:a16="http://schemas.microsoft.com/office/drawing/2014/main" id="{1A13CC12-C9C7-4B23-EB02-2FD13E3ACA69}"/>
              </a:ext>
            </a:extLst>
          </p:cNvPr>
          <p:cNvSpPr>
            <a:spLocks noGrp="1"/>
          </p:cNvSpPr>
          <p:nvPr>
            <p:ph type="body" sz="half" idx="12"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p:txBody>
          <a:bodyPr vert="horz"/>
          <a:lstStyle>
            <a:lvl1pPr>
              <a:defRPr>
                <a:solidFill>
                  <a:schemeClr val="bg1"/>
                </a:solidFill>
              </a:defRPr>
            </a:lvl1pPr>
          </a:lstStyle>
          <a:p>
            <a:r>
              <a:rPr lang="en-US"/>
              <a:t>Slide title; Arial 32pt bold, sentence case. This layout accommodates a title that extends downward to a 2nd line.</a:t>
            </a:r>
          </a:p>
        </p:txBody>
      </p:sp>
      <p:sp>
        <p:nvSpPr>
          <p:cNvPr id="3" name="Content Placeholder 2"/>
          <p:cNvSpPr>
            <a:spLocks noGrp="1"/>
          </p:cNvSpPr>
          <p:nvPr>
            <p:ph sz="half" idx="1" hasCustomPrompt="1"/>
          </p:nvPr>
        </p:nvSpPr>
        <p:spPr>
          <a:xfrm>
            <a:off x="512063" y="1698625"/>
            <a:ext cx="5350855"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349019" y="1698625"/>
            <a:ext cx="5350855"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0064132"/>
      </p:ext>
    </p:extLst>
  </p:cSld>
  <p:clrMapOvr>
    <a:masterClrMapping/>
  </p:clrMapOvr>
  <p:extLst>
    <p:ext uri="{DCECCB84-F9BA-43D5-87BE-67443E8EF086}">
      <p15:sldGuideLst xmlns:p15="http://schemas.microsoft.com/office/powerpoint/2012/main">
        <p15:guide id="1" pos="3696">
          <p15:clr>
            <a:srgbClr val="FBAE40"/>
          </p15:clr>
        </p15:guide>
        <p15:guide id="2" pos="399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ree Content Blue">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7D20ED94-25D7-E518-767D-A0D5686DBAC0}"/>
              </a:ext>
            </a:extLst>
          </p:cNvPr>
          <p:cNvGraphicFramePr>
            <a:graphicFrameLocks noChangeAspect="1"/>
          </p:cNvGraphicFramePr>
          <p:nvPr userDrawn="1">
            <p:custDataLst>
              <p:tags r:id="rId1"/>
            </p:custDataLst>
            <p:extLst>
              <p:ext uri="{D42A27DB-BD31-4B8C-83A1-F6EECF244321}">
                <p14:modId xmlns:p14="http://schemas.microsoft.com/office/powerpoint/2010/main" val="322440752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Object 11" hidden="1">
                        <a:extLst>
                          <a:ext uri="{FF2B5EF4-FFF2-40B4-BE49-F238E27FC236}">
                            <a16:creationId xmlns:a16="http://schemas.microsoft.com/office/drawing/2014/main" id="{7D20ED94-25D7-E518-767D-A0D5686DBAC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Footer Placeholder 5">
            <a:extLst>
              <a:ext uri="{FF2B5EF4-FFF2-40B4-BE49-F238E27FC236}">
                <a16:creationId xmlns:a16="http://schemas.microsoft.com/office/drawing/2014/main" id="{4B4A14EA-53C8-3404-6F9B-FAB63388B4C1}"/>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6" name="Footnote Placeholder">
            <a:extLst>
              <a:ext uri="{FF2B5EF4-FFF2-40B4-BE49-F238E27FC236}">
                <a16:creationId xmlns:a16="http://schemas.microsoft.com/office/drawing/2014/main" id="{4E9F0062-EB28-5CCE-3D01-7064A2F64BA4}"/>
              </a:ext>
            </a:extLst>
          </p:cNvPr>
          <p:cNvSpPr>
            <a:spLocks noGrp="1"/>
          </p:cNvSpPr>
          <p:nvPr>
            <p:ph type="body" sz="half" idx="14"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p:txBody>
          <a:bodyPr vert="horz"/>
          <a:lstStyle>
            <a:lvl1pPr>
              <a:defRPr>
                <a:solidFill>
                  <a:schemeClr val="bg1"/>
                </a:solidFill>
              </a:defRPr>
            </a:lvl1pPr>
          </a:lstStyle>
          <a:p>
            <a:r>
              <a:rPr lang="en-US"/>
              <a:t>Slide title; Arial 32pt bold, sentence case. This layout accommodates a title that extends downward to a 2nd line.</a:t>
            </a:r>
          </a:p>
        </p:txBody>
      </p:sp>
      <p:sp>
        <p:nvSpPr>
          <p:cNvPr id="3" name="Content Placeholder 2"/>
          <p:cNvSpPr>
            <a:spLocks noGrp="1"/>
          </p:cNvSpPr>
          <p:nvPr>
            <p:ph sz="half" idx="1" hasCustomPrompt="1"/>
          </p:nvPr>
        </p:nvSpPr>
        <p:spPr>
          <a:xfrm>
            <a:off x="512063" y="1698625"/>
            <a:ext cx="3411513"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390247" y="1698625"/>
            <a:ext cx="3421479"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0497FFB-B6FA-9D4E-B0A9-2B64230540B2}"/>
              </a:ext>
            </a:extLst>
          </p:cNvPr>
          <p:cNvSpPr>
            <a:spLocks noGrp="1"/>
          </p:cNvSpPr>
          <p:nvPr>
            <p:ph sz="half" idx="13" hasCustomPrompt="1"/>
          </p:nvPr>
        </p:nvSpPr>
        <p:spPr>
          <a:xfrm>
            <a:off x="8278396" y="1698625"/>
            <a:ext cx="3421479"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7789813"/>
      </p:ext>
    </p:extLst>
  </p:cSld>
  <p:clrMapOvr>
    <a:masterClrMapping/>
  </p:clrMapOvr>
  <p:extLst>
    <p:ext uri="{DCECCB84-F9BA-43D5-87BE-67443E8EF086}">
      <p15:sldGuideLst xmlns:p15="http://schemas.microsoft.com/office/powerpoint/2012/main">
        <p15:guide id="1" pos="2472">
          <p15:clr>
            <a:srgbClr val="FBAE40"/>
          </p15:clr>
        </p15:guide>
        <p15:guide id="2" pos="2760">
          <p15:clr>
            <a:srgbClr val="FBAE40"/>
          </p15:clr>
        </p15:guide>
        <p15:guide id="3" pos="4920">
          <p15:clr>
            <a:srgbClr val="FBAE40"/>
          </p15:clr>
        </p15:guide>
        <p15:guide id="4" pos="520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ur Content Blue">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D187C67B-DAAC-0E21-17DD-98FC3D4307BC}"/>
              </a:ext>
            </a:extLst>
          </p:cNvPr>
          <p:cNvGraphicFramePr>
            <a:graphicFrameLocks noChangeAspect="1"/>
          </p:cNvGraphicFramePr>
          <p:nvPr userDrawn="1">
            <p:custDataLst>
              <p:tags r:id="rId1"/>
            </p:custDataLst>
            <p:extLst>
              <p:ext uri="{D42A27DB-BD31-4B8C-83A1-F6EECF244321}">
                <p14:modId xmlns:p14="http://schemas.microsoft.com/office/powerpoint/2010/main" val="28179402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Object 11" hidden="1">
                        <a:extLst>
                          <a:ext uri="{FF2B5EF4-FFF2-40B4-BE49-F238E27FC236}">
                            <a16:creationId xmlns:a16="http://schemas.microsoft.com/office/drawing/2014/main" id="{D187C67B-DAAC-0E21-17DD-98FC3D4307B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9" name="Footer Placeholder 5">
            <a:extLst>
              <a:ext uri="{FF2B5EF4-FFF2-40B4-BE49-F238E27FC236}">
                <a16:creationId xmlns:a16="http://schemas.microsoft.com/office/drawing/2014/main" id="{1C5A6FEE-9E6D-95D3-73FF-2A5D59252577}"/>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6" name="Footnote Placeholder">
            <a:extLst>
              <a:ext uri="{FF2B5EF4-FFF2-40B4-BE49-F238E27FC236}">
                <a16:creationId xmlns:a16="http://schemas.microsoft.com/office/drawing/2014/main" id="{689C9B5F-EA1A-CC22-C3BC-54F6059875B4}"/>
              </a:ext>
            </a:extLst>
          </p:cNvPr>
          <p:cNvSpPr>
            <a:spLocks noGrp="1"/>
          </p:cNvSpPr>
          <p:nvPr>
            <p:ph type="body" sz="half" idx="15"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p:txBody>
          <a:bodyPr vert="horz"/>
          <a:lstStyle>
            <a:lvl1pPr>
              <a:defRPr>
                <a:solidFill>
                  <a:schemeClr val="bg1"/>
                </a:solidFill>
              </a:defRPr>
            </a:lvl1pPr>
          </a:lstStyle>
          <a:p>
            <a:r>
              <a:rPr lang="en-US"/>
              <a:t>Slide title; Arial 32pt bold, sentence case. This layout accommodates a title that extends downward to a 2nd line.</a:t>
            </a:r>
          </a:p>
        </p:txBody>
      </p:sp>
      <p:sp>
        <p:nvSpPr>
          <p:cNvPr id="3" name="Content Placeholder 2"/>
          <p:cNvSpPr>
            <a:spLocks noGrp="1"/>
          </p:cNvSpPr>
          <p:nvPr>
            <p:ph sz="half" idx="1" hasCustomPrompt="1"/>
          </p:nvPr>
        </p:nvSpPr>
        <p:spPr>
          <a:xfrm>
            <a:off x="512063" y="1698625"/>
            <a:ext cx="2512665" cy="4406900"/>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94922" y="1698625"/>
            <a:ext cx="2522219" cy="4406900"/>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0497FFB-B6FA-9D4E-B0A9-2B64230540B2}"/>
              </a:ext>
            </a:extLst>
          </p:cNvPr>
          <p:cNvSpPr>
            <a:spLocks noGrp="1"/>
          </p:cNvSpPr>
          <p:nvPr>
            <p:ph sz="half" idx="13" hasCustomPrompt="1"/>
          </p:nvPr>
        </p:nvSpPr>
        <p:spPr>
          <a:xfrm>
            <a:off x="6287335" y="1698625"/>
            <a:ext cx="2516188" cy="4406900"/>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5723D646-D659-4940-866D-282EF0E20D7A}"/>
              </a:ext>
            </a:extLst>
          </p:cNvPr>
          <p:cNvSpPr>
            <a:spLocks noGrp="1"/>
          </p:cNvSpPr>
          <p:nvPr>
            <p:ph sz="half" idx="14" hasCustomPrompt="1"/>
          </p:nvPr>
        </p:nvSpPr>
        <p:spPr>
          <a:xfrm>
            <a:off x="9173716" y="1698625"/>
            <a:ext cx="2516188" cy="4406900"/>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4324178"/>
      </p:ext>
    </p:extLst>
  </p:cSld>
  <p:clrMapOvr>
    <a:masterClrMapping/>
  </p:clrMapOvr>
  <p:extLst>
    <p:ext uri="{DCECCB84-F9BA-43D5-87BE-67443E8EF086}">
      <p15:sldGuideLst xmlns:p15="http://schemas.microsoft.com/office/powerpoint/2012/main">
        <p15:guide id="1" pos="1896">
          <p15:clr>
            <a:srgbClr val="FBAE40"/>
          </p15:clr>
        </p15:guide>
        <p15:guide id="2" pos="2136">
          <p15:clr>
            <a:srgbClr val="FBAE40"/>
          </p15:clr>
        </p15:guide>
        <p15:guide id="3" pos="5545">
          <p15:clr>
            <a:srgbClr val="FBAE40"/>
          </p15:clr>
        </p15:guide>
        <p15:guide id="4" pos="5777">
          <p15:clr>
            <a:srgbClr val="FBAE40"/>
          </p15:clr>
        </p15:guide>
        <p15:guide id="5" pos="3720">
          <p15:clr>
            <a:srgbClr val="FBAE40"/>
          </p15:clr>
        </p15:guide>
        <p15:guide id="6" pos="39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ur Charts Blue">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ED863852-6795-3BAB-CE38-A5A64ABFC81A}"/>
              </a:ext>
            </a:extLst>
          </p:cNvPr>
          <p:cNvGraphicFramePr>
            <a:graphicFrameLocks noChangeAspect="1"/>
          </p:cNvGraphicFramePr>
          <p:nvPr userDrawn="1">
            <p:custDataLst>
              <p:tags r:id="rId1"/>
            </p:custDataLst>
            <p:extLst>
              <p:ext uri="{D42A27DB-BD31-4B8C-83A1-F6EECF244321}">
                <p14:modId xmlns:p14="http://schemas.microsoft.com/office/powerpoint/2010/main" val="306213837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Object 11" hidden="1">
                        <a:extLst>
                          <a:ext uri="{FF2B5EF4-FFF2-40B4-BE49-F238E27FC236}">
                            <a16:creationId xmlns:a16="http://schemas.microsoft.com/office/drawing/2014/main" id="{ED863852-6795-3BAB-CE38-A5A64ABFC81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Footer Placeholder 5">
            <a:extLst>
              <a:ext uri="{FF2B5EF4-FFF2-40B4-BE49-F238E27FC236}">
                <a16:creationId xmlns:a16="http://schemas.microsoft.com/office/drawing/2014/main" id="{4414358E-F2CC-A131-E501-61CF9C810345}"/>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4" name="Footnote Placeholder">
            <a:extLst>
              <a:ext uri="{FF2B5EF4-FFF2-40B4-BE49-F238E27FC236}">
                <a16:creationId xmlns:a16="http://schemas.microsoft.com/office/drawing/2014/main" id="{068CBAA1-0267-B8EB-EAA5-101399312F21}"/>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457201"/>
            <a:ext cx="11184423" cy="545670"/>
          </a:xfrm>
        </p:spPr>
        <p:txBody>
          <a:bodyPr vert="horz"/>
          <a:lstStyle>
            <a:lvl1pPr>
              <a:defRPr>
                <a:solidFill>
                  <a:schemeClr val="bg1"/>
                </a:solidFill>
              </a:defRPr>
            </a:lvl1pPr>
          </a:lstStyle>
          <a:p>
            <a:r>
              <a:rPr lang="en-US"/>
              <a:t>Slide title; Arial 32pt bold, sentence case (1 line)</a:t>
            </a:r>
          </a:p>
        </p:txBody>
      </p:sp>
      <p:cxnSp>
        <p:nvCxnSpPr>
          <p:cNvPr id="11" name="Straight Connector 10">
            <a:extLst>
              <a:ext uri="{FF2B5EF4-FFF2-40B4-BE49-F238E27FC236}">
                <a16:creationId xmlns:a16="http://schemas.microsoft.com/office/drawing/2014/main" id="{869F89A7-422D-6E43-B01B-1C31D8C92DF7}"/>
              </a:ext>
            </a:extLst>
          </p:cNvPr>
          <p:cNvCxnSpPr>
            <a:cxnSpLocks/>
          </p:cNvCxnSpPr>
          <p:nvPr/>
        </p:nvCxnSpPr>
        <p:spPr>
          <a:xfrm>
            <a:off x="6096000" y="1245991"/>
            <a:ext cx="0" cy="50372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B854DB1-6F60-374F-85D1-2078301A4756}"/>
              </a:ext>
            </a:extLst>
          </p:cNvPr>
          <p:cNvCxnSpPr>
            <a:cxnSpLocks/>
          </p:cNvCxnSpPr>
          <p:nvPr/>
        </p:nvCxnSpPr>
        <p:spPr>
          <a:xfrm>
            <a:off x="514662" y="3672114"/>
            <a:ext cx="1116267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hart Placeholder 5">
            <a:extLst>
              <a:ext uri="{FF2B5EF4-FFF2-40B4-BE49-F238E27FC236}">
                <a16:creationId xmlns:a16="http://schemas.microsoft.com/office/drawing/2014/main" id="{2EECEB55-4129-C142-B378-69A5542D932F}"/>
              </a:ext>
            </a:extLst>
          </p:cNvPr>
          <p:cNvSpPr>
            <a:spLocks noGrp="1"/>
          </p:cNvSpPr>
          <p:nvPr>
            <p:ph type="chart" sz="quarter" idx="13"/>
          </p:nvPr>
        </p:nvSpPr>
        <p:spPr>
          <a:xfrm>
            <a:off x="1965882" y="1245991"/>
            <a:ext cx="3772813" cy="2286388"/>
          </a:xfrm>
        </p:spPr>
        <p:txBody>
          <a:bodyPr/>
          <a:lstStyle>
            <a:lvl1pPr>
              <a:defRPr sz="1200">
                <a:solidFill>
                  <a:srgbClr val="FF0000"/>
                </a:solidFill>
              </a:defRPr>
            </a:lvl1pPr>
          </a:lstStyle>
          <a:p>
            <a:r>
              <a:rPr lang="en-US"/>
              <a:t>Click icon to add chart</a:t>
            </a:r>
          </a:p>
        </p:txBody>
      </p:sp>
      <p:sp>
        <p:nvSpPr>
          <p:cNvPr id="16" name="Text Placeholder 15">
            <a:extLst>
              <a:ext uri="{FF2B5EF4-FFF2-40B4-BE49-F238E27FC236}">
                <a16:creationId xmlns:a16="http://schemas.microsoft.com/office/drawing/2014/main" id="{88A2C02F-6913-2B43-A60C-B20E91E2B847}"/>
              </a:ext>
            </a:extLst>
          </p:cNvPr>
          <p:cNvSpPr>
            <a:spLocks noGrp="1"/>
          </p:cNvSpPr>
          <p:nvPr>
            <p:ph type="body" sz="quarter" idx="14" hasCustomPrompt="1"/>
          </p:nvPr>
        </p:nvSpPr>
        <p:spPr>
          <a:xfrm>
            <a:off x="512063" y="1246188"/>
            <a:ext cx="1103106" cy="1073920"/>
          </a:xfrm>
        </p:spPr>
        <p:txBody>
          <a:bodyPr/>
          <a:lstStyle>
            <a:lvl1pPr>
              <a:defRPr b="1">
                <a:solidFill>
                  <a:schemeClr val="bg1"/>
                </a:solidFill>
              </a:defRPr>
            </a:lvl1pPr>
          </a:lstStyle>
          <a:p>
            <a:pPr lvl="0"/>
            <a:r>
              <a:rPr lang="en-US"/>
              <a:t>Chart title</a:t>
            </a:r>
          </a:p>
        </p:txBody>
      </p:sp>
      <p:sp>
        <p:nvSpPr>
          <p:cNvPr id="19" name="Chart Placeholder 5">
            <a:extLst>
              <a:ext uri="{FF2B5EF4-FFF2-40B4-BE49-F238E27FC236}">
                <a16:creationId xmlns:a16="http://schemas.microsoft.com/office/drawing/2014/main" id="{FBED512D-1416-8241-B26E-2C62760A3337}"/>
              </a:ext>
            </a:extLst>
          </p:cNvPr>
          <p:cNvSpPr>
            <a:spLocks noGrp="1"/>
          </p:cNvSpPr>
          <p:nvPr>
            <p:ph type="chart" sz="quarter" idx="15"/>
          </p:nvPr>
        </p:nvSpPr>
        <p:spPr>
          <a:xfrm>
            <a:off x="7900534" y="1245991"/>
            <a:ext cx="3772813" cy="2286388"/>
          </a:xfrm>
        </p:spPr>
        <p:txBody>
          <a:bodyPr/>
          <a:lstStyle>
            <a:lvl1pPr>
              <a:defRPr sz="1200">
                <a:solidFill>
                  <a:srgbClr val="FF0000"/>
                </a:solidFill>
              </a:defRPr>
            </a:lvl1pPr>
          </a:lstStyle>
          <a:p>
            <a:r>
              <a:rPr lang="en-US"/>
              <a:t>Click icon to add chart</a:t>
            </a:r>
          </a:p>
        </p:txBody>
      </p:sp>
      <p:sp>
        <p:nvSpPr>
          <p:cNvPr id="20" name="Text Placeholder 15">
            <a:extLst>
              <a:ext uri="{FF2B5EF4-FFF2-40B4-BE49-F238E27FC236}">
                <a16:creationId xmlns:a16="http://schemas.microsoft.com/office/drawing/2014/main" id="{AA19A0ED-BA56-C641-9FF8-E82F9484CB2A}"/>
              </a:ext>
            </a:extLst>
          </p:cNvPr>
          <p:cNvSpPr>
            <a:spLocks noGrp="1"/>
          </p:cNvSpPr>
          <p:nvPr>
            <p:ph type="body" sz="quarter" idx="16" hasCustomPrompt="1"/>
          </p:nvPr>
        </p:nvSpPr>
        <p:spPr>
          <a:xfrm>
            <a:off x="6446715" y="1246188"/>
            <a:ext cx="1103106" cy="1073920"/>
          </a:xfrm>
        </p:spPr>
        <p:txBody>
          <a:bodyPr/>
          <a:lstStyle>
            <a:lvl1pPr>
              <a:defRPr b="1">
                <a:solidFill>
                  <a:schemeClr val="bg1"/>
                </a:solidFill>
              </a:defRPr>
            </a:lvl1pPr>
          </a:lstStyle>
          <a:p>
            <a:pPr lvl="0"/>
            <a:r>
              <a:rPr lang="en-US"/>
              <a:t>Chart title</a:t>
            </a:r>
          </a:p>
        </p:txBody>
      </p:sp>
      <p:sp>
        <p:nvSpPr>
          <p:cNvPr id="21" name="Chart Placeholder 5">
            <a:extLst>
              <a:ext uri="{FF2B5EF4-FFF2-40B4-BE49-F238E27FC236}">
                <a16:creationId xmlns:a16="http://schemas.microsoft.com/office/drawing/2014/main" id="{411CA850-8503-9541-BEA4-672B310F90A7}"/>
              </a:ext>
            </a:extLst>
          </p:cNvPr>
          <p:cNvSpPr>
            <a:spLocks noGrp="1"/>
          </p:cNvSpPr>
          <p:nvPr>
            <p:ph type="chart" sz="quarter" idx="17"/>
          </p:nvPr>
        </p:nvSpPr>
        <p:spPr>
          <a:xfrm>
            <a:off x="1965882" y="3996819"/>
            <a:ext cx="3772813" cy="2286388"/>
          </a:xfrm>
        </p:spPr>
        <p:txBody>
          <a:bodyPr/>
          <a:lstStyle>
            <a:lvl1pPr>
              <a:defRPr sz="1200">
                <a:solidFill>
                  <a:srgbClr val="FF0000"/>
                </a:solidFill>
              </a:defRPr>
            </a:lvl1pPr>
          </a:lstStyle>
          <a:p>
            <a:r>
              <a:rPr lang="en-US"/>
              <a:t>Click icon to add chart</a:t>
            </a:r>
          </a:p>
        </p:txBody>
      </p:sp>
      <p:sp>
        <p:nvSpPr>
          <p:cNvPr id="22" name="Text Placeholder 15">
            <a:extLst>
              <a:ext uri="{FF2B5EF4-FFF2-40B4-BE49-F238E27FC236}">
                <a16:creationId xmlns:a16="http://schemas.microsoft.com/office/drawing/2014/main" id="{9DAD6729-5DDE-B249-8CA6-D07213AF42CF}"/>
              </a:ext>
            </a:extLst>
          </p:cNvPr>
          <p:cNvSpPr>
            <a:spLocks noGrp="1"/>
          </p:cNvSpPr>
          <p:nvPr>
            <p:ph type="body" sz="quarter" idx="18" hasCustomPrompt="1"/>
          </p:nvPr>
        </p:nvSpPr>
        <p:spPr>
          <a:xfrm>
            <a:off x="512063" y="3997016"/>
            <a:ext cx="1103106" cy="1073920"/>
          </a:xfrm>
        </p:spPr>
        <p:txBody>
          <a:bodyPr/>
          <a:lstStyle>
            <a:lvl1pPr>
              <a:defRPr b="1">
                <a:solidFill>
                  <a:schemeClr val="bg1"/>
                </a:solidFill>
              </a:defRPr>
            </a:lvl1pPr>
          </a:lstStyle>
          <a:p>
            <a:pPr lvl="0"/>
            <a:r>
              <a:rPr lang="en-US"/>
              <a:t>Chart title</a:t>
            </a:r>
          </a:p>
        </p:txBody>
      </p:sp>
      <p:sp>
        <p:nvSpPr>
          <p:cNvPr id="23" name="Chart Placeholder 5">
            <a:extLst>
              <a:ext uri="{FF2B5EF4-FFF2-40B4-BE49-F238E27FC236}">
                <a16:creationId xmlns:a16="http://schemas.microsoft.com/office/drawing/2014/main" id="{CE4A6E97-2092-E146-9440-ACDFA4D9DC57}"/>
              </a:ext>
            </a:extLst>
          </p:cNvPr>
          <p:cNvSpPr>
            <a:spLocks noGrp="1"/>
          </p:cNvSpPr>
          <p:nvPr>
            <p:ph type="chart" sz="quarter" idx="19"/>
          </p:nvPr>
        </p:nvSpPr>
        <p:spPr>
          <a:xfrm>
            <a:off x="7900534" y="3996819"/>
            <a:ext cx="3772813" cy="2286388"/>
          </a:xfrm>
        </p:spPr>
        <p:txBody>
          <a:bodyPr/>
          <a:lstStyle>
            <a:lvl1pPr>
              <a:defRPr sz="1200">
                <a:solidFill>
                  <a:srgbClr val="FF0000"/>
                </a:solidFill>
              </a:defRPr>
            </a:lvl1pPr>
          </a:lstStyle>
          <a:p>
            <a:r>
              <a:rPr lang="en-US"/>
              <a:t>Click icon to add chart</a:t>
            </a:r>
          </a:p>
        </p:txBody>
      </p:sp>
      <p:sp>
        <p:nvSpPr>
          <p:cNvPr id="24" name="Text Placeholder 15">
            <a:extLst>
              <a:ext uri="{FF2B5EF4-FFF2-40B4-BE49-F238E27FC236}">
                <a16:creationId xmlns:a16="http://schemas.microsoft.com/office/drawing/2014/main" id="{D8573F34-F275-3047-800C-0AE4F271C6B8}"/>
              </a:ext>
            </a:extLst>
          </p:cNvPr>
          <p:cNvSpPr>
            <a:spLocks noGrp="1"/>
          </p:cNvSpPr>
          <p:nvPr>
            <p:ph type="body" sz="quarter" idx="20" hasCustomPrompt="1"/>
          </p:nvPr>
        </p:nvSpPr>
        <p:spPr>
          <a:xfrm>
            <a:off x="6446715" y="3997016"/>
            <a:ext cx="1103106" cy="1073920"/>
          </a:xfrm>
        </p:spPr>
        <p:txBody>
          <a:bodyPr/>
          <a:lstStyle>
            <a:lvl1pPr>
              <a:defRPr b="1">
                <a:solidFill>
                  <a:schemeClr val="bg1"/>
                </a:solidFill>
              </a:defRPr>
            </a:lvl1pPr>
          </a:lstStyle>
          <a:p>
            <a:pPr lvl="0"/>
            <a:r>
              <a:rPr lang="en-US"/>
              <a:t>Chart title</a:t>
            </a:r>
          </a:p>
        </p:txBody>
      </p:sp>
    </p:spTree>
    <p:extLst>
      <p:ext uri="{BB962C8B-B14F-4D97-AF65-F5344CB8AC3E}">
        <p14:creationId xmlns:p14="http://schemas.microsoft.com/office/powerpoint/2010/main" val="3677399104"/>
      </p:ext>
    </p:extLst>
  </p:cSld>
  <p:clrMapOvr>
    <a:masterClrMapping/>
  </p:clrMapOvr>
  <p:extLst>
    <p:ext uri="{DCECCB84-F9BA-43D5-87BE-67443E8EF086}">
      <p15:sldGuideLst xmlns:p15="http://schemas.microsoft.com/office/powerpoint/2012/main">
        <p15:guide id="1" pos="3696">
          <p15:clr>
            <a:srgbClr val="FBAE40"/>
          </p15:clr>
        </p15:guide>
        <p15:guide id="2" pos="399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le Only Blue">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DEA4358D-E2B1-9030-F020-D1E035C35E9C}"/>
              </a:ext>
            </a:extLst>
          </p:cNvPr>
          <p:cNvGraphicFramePr>
            <a:graphicFrameLocks noChangeAspect="1"/>
          </p:cNvGraphicFramePr>
          <p:nvPr userDrawn="1">
            <p:custDataLst>
              <p:tags r:id="rId1"/>
            </p:custDataLst>
            <p:extLst>
              <p:ext uri="{D42A27DB-BD31-4B8C-83A1-F6EECF244321}">
                <p14:modId xmlns:p14="http://schemas.microsoft.com/office/powerpoint/2010/main" val="168657650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0" name="Object 9" hidden="1">
                        <a:extLst>
                          <a:ext uri="{FF2B5EF4-FFF2-40B4-BE49-F238E27FC236}">
                            <a16:creationId xmlns:a16="http://schemas.microsoft.com/office/drawing/2014/main" id="{DEA4358D-E2B1-9030-F020-D1E035C35E9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Footer Placeholder 5">
            <a:extLst>
              <a:ext uri="{FF2B5EF4-FFF2-40B4-BE49-F238E27FC236}">
                <a16:creationId xmlns:a16="http://schemas.microsoft.com/office/drawing/2014/main" id="{3560589D-A3AF-ECF4-6BF2-17E36818164E}"/>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8" name="Slide Number Placeholder 7">
            <a:extLst>
              <a:ext uri="{FF2B5EF4-FFF2-40B4-BE49-F238E27FC236}">
                <a16:creationId xmlns:a16="http://schemas.microsoft.com/office/drawing/2014/main" id="{82389133-8F79-AF42-B505-8A150931C3C6}"/>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4" name="Footnote Placeholder">
            <a:extLst>
              <a:ext uri="{FF2B5EF4-FFF2-40B4-BE49-F238E27FC236}">
                <a16:creationId xmlns:a16="http://schemas.microsoft.com/office/drawing/2014/main" id="{0EEA36A3-3DAA-AF2A-4DA5-BB3624E17EE4}"/>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p:txBody>
          <a:bodyPr vert="horz"/>
          <a:lstStyle>
            <a:lvl1pPr>
              <a:defRPr>
                <a:solidFill>
                  <a:schemeClr val="bg1"/>
                </a:solidFill>
              </a:defRPr>
            </a:lvl1pPr>
          </a:lstStyle>
          <a:p>
            <a:r>
              <a:rPr lang="en-US"/>
              <a:t>Slide title; Arial 32pt bold, sentence case. This layout accommodates a title that extends downward to a 2nd line.</a:t>
            </a:r>
          </a:p>
        </p:txBody>
      </p:sp>
    </p:spTree>
    <p:extLst>
      <p:ext uri="{BB962C8B-B14F-4D97-AF65-F5344CB8AC3E}">
        <p14:creationId xmlns:p14="http://schemas.microsoft.com/office/powerpoint/2010/main" val="4587065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 Blu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F52E6300-EF4B-5D3B-9DCC-FBF2F0789296}"/>
              </a:ext>
            </a:extLst>
          </p:cNvPr>
          <p:cNvGraphicFramePr>
            <a:graphicFrameLocks noChangeAspect="1"/>
          </p:cNvGraphicFramePr>
          <p:nvPr userDrawn="1">
            <p:custDataLst>
              <p:tags r:id="rId1"/>
            </p:custDataLst>
            <p:extLst>
              <p:ext uri="{D42A27DB-BD31-4B8C-83A1-F6EECF244321}">
                <p14:modId xmlns:p14="http://schemas.microsoft.com/office/powerpoint/2010/main" val="121223609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 name="Object 7" hidden="1">
                        <a:extLst>
                          <a:ext uri="{FF2B5EF4-FFF2-40B4-BE49-F238E27FC236}">
                            <a16:creationId xmlns:a16="http://schemas.microsoft.com/office/drawing/2014/main" id="{F52E6300-EF4B-5D3B-9DCC-FBF2F078929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7" name="Footer Placeholder 5">
            <a:extLst>
              <a:ext uri="{FF2B5EF4-FFF2-40B4-BE49-F238E27FC236}">
                <a16:creationId xmlns:a16="http://schemas.microsoft.com/office/drawing/2014/main" id="{6945D07B-144A-CC91-45E2-61C44DBDAB3D}"/>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6" name="Slide Number Placeholder 5">
            <a:extLst>
              <a:ext uri="{FF2B5EF4-FFF2-40B4-BE49-F238E27FC236}">
                <a16:creationId xmlns:a16="http://schemas.microsoft.com/office/drawing/2014/main" id="{BE1BF1AE-67E6-D446-9A89-2B8C3A9901F5}"/>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3" name="Footnote Placeholder">
            <a:extLst>
              <a:ext uri="{FF2B5EF4-FFF2-40B4-BE49-F238E27FC236}">
                <a16:creationId xmlns:a16="http://schemas.microsoft.com/office/drawing/2014/main" id="{655ED787-F12D-631F-1084-7D8B646E465E}"/>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Tree>
    <p:extLst>
      <p:ext uri="{BB962C8B-B14F-4D97-AF65-F5344CB8AC3E}">
        <p14:creationId xmlns:p14="http://schemas.microsoft.com/office/powerpoint/2010/main" val="2234076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  ––  ">
    <p:spTree>
      <p:nvGrpSpPr>
        <p:cNvPr id="1" name=""/>
        <p:cNvGrpSpPr/>
        <p:nvPr/>
      </p:nvGrpSpPr>
      <p:grpSpPr>
        <a:xfrm>
          <a:off x="0" y="0"/>
          <a:ext cx="0" cy="0"/>
          <a:chOff x="0" y="0"/>
          <a:chExt cx="0" cy="0"/>
        </a:xfrm>
      </p:grpSpPr>
      <p:sp>
        <p:nvSpPr>
          <p:cNvPr id="6" name="ZoneTexte 2">
            <a:extLst>
              <a:ext uri="{FF2B5EF4-FFF2-40B4-BE49-F238E27FC236}">
                <a16:creationId xmlns:a16="http://schemas.microsoft.com/office/drawing/2014/main" id="{9187A733-2828-FF4D-A1DC-7E7D7BF66120}"/>
              </a:ext>
            </a:extLst>
          </p:cNvPr>
          <p:cNvSpPr txBox="1"/>
          <p:nvPr/>
        </p:nvSpPr>
        <p:spPr>
          <a:xfrm>
            <a:off x="2" y="1997839"/>
            <a:ext cx="12191999" cy="2862322"/>
          </a:xfrm>
          <a:prstGeom prst="rect">
            <a:avLst/>
          </a:prstGeom>
          <a:noFill/>
        </p:spPr>
        <p:txBody>
          <a:bodyPr wrap="square" lIns="337500" rIns="337500" rtlCol="0" anchor="ctr" anchorCtr="0">
            <a:spAutoFit/>
          </a:bodyPr>
          <a:lstStyle/>
          <a:p>
            <a:pPr algn="ctr"/>
            <a:r>
              <a:rPr lang="en-CA" sz="9000" i="0" noProof="0">
                <a:solidFill>
                  <a:schemeClr val="tx2"/>
                </a:solidFill>
                <a:latin typeface="+mn-lt"/>
              </a:rPr>
              <a:t>Title and Subtitle-Above layouts</a:t>
            </a:r>
          </a:p>
        </p:txBody>
      </p:sp>
    </p:spTree>
    <p:extLst>
      <p:ext uri="{BB962C8B-B14F-4D97-AF65-F5344CB8AC3E}">
        <p14:creationId xmlns:p14="http://schemas.microsoft.com/office/powerpoint/2010/main" val="650116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Blu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3797639-85AF-C0C6-DA9C-14EA9296FC09}"/>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4825" y="5580496"/>
            <a:ext cx="3514129" cy="740664"/>
          </a:xfrm>
          <a:prstGeom prst="rect">
            <a:avLst/>
          </a:prstGeom>
        </p:spPr>
      </p:pic>
      <p:sp>
        <p:nvSpPr>
          <p:cNvPr id="2" name="Title 1"/>
          <p:cNvSpPr>
            <a:spLocks noGrp="1"/>
          </p:cNvSpPr>
          <p:nvPr>
            <p:ph type="ctrTitle" hasCustomPrompt="1"/>
          </p:nvPr>
        </p:nvSpPr>
        <p:spPr>
          <a:xfrm>
            <a:off x="504825" y="1920240"/>
            <a:ext cx="7419975" cy="1508760"/>
          </a:xfrm>
        </p:spPr>
        <p:txBody>
          <a:bodyPr vert="horz" anchor="t"/>
          <a:lstStyle>
            <a:lvl1pPr algn="l">
              <a:defRPr sz="4800" b="1">
                <a:solidFill>
                  <a:schemeClr val="bg1"/>
                </a:solidFill>
              </a:defRPr>
            </a:lvl1pPr>
          </a:lstStyle>
          <a:p>
            <a:r>
              <a:rPr lang="en-US"/>
              <a:t>Click to add </a:t>
            </a:r>
            <a:br>
              <a:rPr lang="en-US"/>
            </a:br>
            <a:r>
              <a:rPr lang="en-US"/>
              <a:t>presentation title</a:t>
            </a:r>
          </a:p>
        </p:txBody>
      </p:sp>
      <p:sp>
        <p:nvSpPr>
          <p:cNvPr id="6" name="Text Placeholder 5">
            <a:extLst>
              <a:ext uri="{FF2B5EF4-FFF2-40B4-BE49-F238E27FC236}">
                <a16:creationId xmlns:a16="http://schemas.microsoft.com/office/drawing/2014/main" id="{1DA2E778-C602-5B40-8E0C-1BAE808E3694}"/>
              </a:ext>
            </a:extLst>
          </p:cNvPr>
          <p:cNvSpPr>
            <a:spLocks noGrp="1"/>
          </p:cNvSpPr>
          <p:nvPr>
            <p:ph type="body" sz="quarter" idx="12" hasCustomPrompt="1"/>
          </p:nvPr>
        </p:nvSpPr>
        <p:spPr>
          <a:xfrm>
            <a:off x="504825" y="4389120"/>
            <a:ext cx="3505201" cy="457200"/>
          </a:xfrm>
        </p:spPr>
        <p:txBody>
          <a:bodyPr/>
          <a:lstStyle>
            <a:lvl1pPr>
              <a:defRPr sz="1400">
                <a:solidFill>
                  <a:schemeClr val="accent2"/>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Month 00, 20XX</a:t>
            </a:r>
          </a:p>
        </p:txBody>
      </p:sp>
      <p:sp>
        <p:nvSpPr>
          <p:cNvPr id="12" name="Text Placeholder 5">
            <a:extLst>
              <a:ext uri="{FF2B5EF4-FFF2-40B4-BE49-F238E27FC236}">
                <a16:creationId xmlns:a16="http://schemas.microsoft.com/office/drawing/2014/main" id="{E99B368D-17E0-1440-9448-41A42D5E6456}"/>
              </a:ext>
            </a:extLst>
          </p:cNvPr>
          <p:cNvSpPr>
            <a:spLocks noGrp="1"/>
          </p:cNvSpPr>
          <p:nvPr>
            <p:ph type="body" sz="quarter" idx="13" hasCustomPrompt="1"/>
          </p:nvPr>
        </p:nvSpPr>
        <p:spPr>
          <a:xfrm>
            <a:off x="504823" y="3566160"/>
            <a:ext cx="7419975" cy="549249"/>
          </a:xfrm>
        </p:spPr>
        <p:txBody>
          <a:bodyPr/>
          <a:lstStyle>
            <a:lvl1pPr>
              <a:defRPr sz="3200">
                <a:solidFill>
                  <a:schemeClr val="accent2"/>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Click to add subtitle</a:t>
            </a:r>
          </a:p>
        </p:txBody>
      </p:sp>
    </p:spTree>
    <p:extLst>
      <p:ext uri="{BB962C8B-B14F-4D97-AF65-F5344CB8AC3E}">
        <p14:creationId xmlns:p14="http://schemas.microsoft.com/office/powerpoint/2010/main" val="14221573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Subtitle-A + Content">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0755A1-263A-3047-860B-B811081C9CD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4" name="Footnote Placeholder">
            <a:extLst>
              <a:ext uri="{FF2B5EF4-FFF2-40B4-BE49-F238E27FC236}">
                <a16:creationId xmlns:a16="http://schemas.microsoft.com/office/drawing/2014/main" id="{A85776F7-F55C-24B4-4B4E-F8397D17AEB3}"/>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815787"/>
            <a:ext cx="11184423" cy="555813"/>
          </a:xfrm>
        </p:spPr>
        <p:txBody>
          <a:bodyPr vert="horz"/>
          <a:lstStyle/>
          <a:p>
            <a:r>
              <a:rPr lang="en-US"/>
              <a:t>Slide title; Arial 32pt bold, sentence case (1 line)</a:t>
            </a:r>
          </a:p>
        </p:txBody>
      </p:sp>
      <p:sp>
        <p:nvSpPr>
          <p:cNvPr id="11" name="Text Placeholder 2">
            <a:extLst>
              <a:ext uri="{FF2B5EF4-FFF2-40B4-BE49-F238E27FC236}">
                <a16:creationId xmlns:a16="http://schemas.microsoft.com/office/drawing/2014/main" id="{D6C7144E-2BC5-BB49-A627-9076B48806A8}"/>
              </a:ext>
            </a:extLst>
          </p:cNvPr>
          <p:cNvSpPr>
            <a:spLocks noGrp="1"/>
          </p:cNvSpPr>
          <p:nvPr>
            <p:ph type="body" idx="12" hasCustomPrompt="1"/>
          </p:nvPr>
        </p:nvSpPr>
        <p:spPr>
          <a:xfrm>
            <a:off x="512064" y="421340"/>
            <a:ext cx="11184422"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idx="1" hasCustomPrompt="1"/>
          </p:nvPr>
        </p:nvSpPr>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55317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Subtitle-A + Two Content">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C05F004E-42E9-8DA6-1AF6-E02E0EE5D0B2}"/>
              </a:ext>
            </a:extLst>
          </p:cNvPr>
          <p:cNvSpPr>
            <a:spLocks noGrp="1"/>
          </p:cNvSpPr>
          <p:nvPr>
            <p:ph type="body" sz="half" idx="14"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815787"/>
            <a:ext cx="11184423" cy="555813"/>
          </a:xfrm>
        </p:spPr>
        <p:txBody>
          <a:bodyPr vert="horz"/>
          <a:lstStyle/>
          <a:p>
            <a:r>
              <a:rPr lang="en-US"/>
              <a:t>Slide title; Arial 32pt bold, sentence case (1 line)</a:t>
            </a:r>
          </a:p>
        </p:txBody>
      </p:sp>
      <p:sp>
        <p:nvSpPr>
          <p:cNvPr id="11" name="Text Placeholder 2">
            <a:extLst>
              <a:ext uri="{FF2B5EF4-FFF2-40B4-BE49-F238E27FC236}">
                <a16:creationId xmlns:a16="http://schemas.microsoft.com/office/drawing/2014/main" id="{D75F0135-B47D-BE40-8017-A3CF8C838B58}"/>
              </a:ext>
            </a:extLst>
          </p:cNvPr>
          <p:cNvSpPr>
            <a:spLocks noGrp="1"/>
          </p:cNvSpPr>
          <p:nvPr>
            <p:ph type="body" idx="13" hasCustomPrompt="1"/>
          </p:nvPr>
        </p:nvSpPr>
        <p:spPr>
          <a:xfrm>
            <a:off x="512064" y="421340"/>
            <a:ext cx="11184422"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sz="half" idx="1" hasCustomPrompt="1"/>
          </p:nvPr>
        </p:nvSpPr>
        <p:spPr>
          <a:xfrm>
            <a:off x="512063" y="1698625"/>
            <a:ext cx="5350855"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349019" y="1698625"/>
            <a:ext cx="5350855"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150449"/>
      </p:ext>
    </p:extLst>
  </p:cSld>
  <p:clrMapOvr>
    <a:masterClrMapping/>
  </p:clrMapOvr>
  <p:extLst>
    <p:ext uri="{DCECCB84-F9BA-43D5-87BE-67443E8EF086}">
      <p15:sldGuideLst xmlns:p15="http://schemas.microsoft.com/office/powerpoint/2012/main">
        <p15:guide id="1" pos="3696">
          <p15:clr>
            <a:srgbClr val="FBAE40"/>
          </p15:clr>
        </p15:guide>
        <p15:guide id="2" pos="399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Subtitle-A + Content Half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A256062-B5BB-6048-9E24-6C230ACEACFF}"/>
              </a:ext>
            </a:extLst>
          </p:cNvPr>
          <p:cNvSpPr/>
          <p:nvPr/>
        </p:nvSpPr>
        <p:spPr>
          <a:xfrm>
            <a:off x="6096001"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note Placeholder">
            <a:extLst>
              <a:ext uri="{FF2B5EF4-FFF2-40B4-BE49-F238E27FC236}">
                <a16:creationId xmlns:a16="http://schemas.microsoft.com/office/drawing/2014/main" id="{B79D3483-A555-06EF-FD11-8E889FBB4DD6}"/>
              </a:ext>
            </a:extLst>
          </p:cNvPr>
          <p:cNvSpPr>
            <a:spLocks noGrp="1"/>
          </p:cNvSpPr>
          <p:nvPr>
            <p:ph type="body" sz="half" idx="2" hasCustomPrompt="1"/>
          </p:nvPr>
        </p:nvSpPr>
        <p:spPr>
          <a:xfrm>
            <a:off x="512062"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pPr/>
              <a:t>‹#›</a:t>
            </a:fld>
            <a:endParaRPr lang="en-US"/>
          </a:p>
        </p:txBody>
      </p:sp>
      <p:sp>
        <p:nvSpPr>
          <p:cNvPr id="13" name="Triangle 12">
            <a:extLst>
              <a:ext uri="{FF2B5EF4-FFF2-40B4-BE49-F238E27FC236}">
                <a16:creationId xmlns:a16="http://schemas.microsoft.com/office/drawing/2014/main" id="{CD4D23E9-F985-964A-8260-25166ABD836C}"/>
              </a:ext>
            </a:extLst>
          </p:cNvPr>
          <p:cNvSpPr/>
          <p:nvPr/>
        </p:nvSpPr>
        <p:spPr>
          <a:xfrm rot="5400000">
            <a:off x="5899286" y="3271798"/>
            <a:ext cx="685800" cy="3144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12064" y="815787"/>
            <a:ext cx="5126736" cy="555813"/>
          </a:xfrm>
        </p:spPr>
        <p:txBody>
          <a:bodyPr vert="horz"/>
          <a:lstStyle/>
          <a:p>
            <a:r>
              <a:rPr lang="en-US"/>
              <a:t>Slide title; short (1 line)</a:t>
            </a:r>
          </a:p>
        </p:txBody>
      </p:sp>
      <p:sp>
        <p:nvSpPr>
          <p:cNvPr id="11" name="Text Placeholder 2">
            <a:extLst>
              <a:ext uri="{FF2B5EF4-FFF2-40B4-BE49-F238E27FC236}">
                <a16:creationId xmlns:a16="http://schemas.microsoft.com/office/drawing/2014/main" id="{D75F0135-B47D-BE40-8017-A3CF8C838B58}"/>
              </a:ext>
            </a:extLst>
          </p:cNvPr>
          <p:cNvSpPr>
            <a:spLocks noGrp="1"/>
          </p:cNvSpPr>
          <p:nvPr>
            <p:ph type="body" idx="13" hasCustomPrompt="1"/>
          </p:nvPr>
        </p:nvSpPr>
        <p:spPr>
          <a:xfrm>
            <a:off x="512064" y="421340"/>
            <a:ext cx="5126736"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short (1 line)</a:t>
            </a:r>
          </a:p>
        </p:txBody>
      </p:sp>
      <p:sp>
        <p:nvSpPr>
          <p:cNvPr id="3" name="Content Placeholder 2"/>
          <p:cNvSpPr>
            <a:spLocks noGrp="1"/>
          </p:cNvSpPr>
          <p:nvPr>
            <p:ph sz="half" idx="1" hasCustomPrompt="1"/>
          </p:nvPr>
        </p:nvSpPr>
        <p:spPr>
          <a:xfrm>
            <a:off x="512064" y="1698625"/>
            <a:ext cx="5126736"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3405357"/>
      </p:ext>
    </p:extLst>
  </p:cSld>
  <p:clrMapOvr>
    <a:masterClrMapping/>
  </p:clrMapOvr>
  <p:extLst>
    <p:ext uri="{DCECCB84-F9BA-43D5-87BE-67443E8EF086}">
      <p15:sldGuideLst xmlns:p15="http://schemas.microsoft.com/office/powerpoint/2012/main">
        <p15:guide id="1" pos="3552">
          <p15:clr>
            <a:srgbClr val="FBAE40"/>
          </p15:clr>
        </p15:guide>
        <p15:guide id="2" pos="427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Subtitle-A + Three Content">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1E86CC5D-B612-05BA-0570-FAE141D9C518}"/>
              </a:ext>
            </a:extLst>
          </p:cNvPr>
          <p:cNvSpPr>
            <a:spLocks noGrp="1"/>
          </p:cNvSpPr>
          <p:nvPr>
            <p:ph type="body" sz="half" idx="15"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815787"/>
            <a:ext cx="11184423" cy="555813"/>
          </a:xfrm>
        </p:spPr>
        <p:txBody>
          <a:bodyPr vert="horz"/>
          <a:lstStyle/>
          <a:p>
            <a:r>
              <a:rPr lang="en-US"/>
              <a:t>Slide title; Arial 32pt bold, sentence case (1 line)</a:t>
            </a:r>
          </a:p>
        </p:txBody>
      </p:sp>
      <p:sp>
        <p:nvSpPr>
          <p:cNvPr id="11" name="Text Placeholder 2">
            <a:extLst>
              <a:ext uri="{FF2B5EF4-FFF2-40B4-BE49-F238E27FC236}">
                <a16:creationId xmlns:a16="http://schemas.microsoft.com/office/drawing/2014/main" id="{09B89761-8DE0-C74E-8229-82DCFB7CCA0E}"/>
              </a:ext>
            </a:extLst>
          </p:cNvPr>
          <p:cNvSpPr>
            <a:spLocks noGrp="1"/>
          </p:cNvSpPr>
          <p:nvPr>
            <p:ph type="body" idx="14" hasCustomPrompt="1"/>
          </p:nvPr>
        </p:nvSpPr>
        <p:spPr>
          <a:xfrm>
            <a:off x="512064" y="421340"/>
            <a:ext cx="11184422"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sz="half" idx="1" hasCustomPrompt="1"/>
          </p:nvPr>
        </p:nvSpPr>
        <p:spPr>
          <a:xfrm>
            <a:off x="512063" y="1698625"/>
            <a:ext cx="3411513"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390247" y="1698625"/>
            <a:ext cx="3421479"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0497FFB-B6FA-9D4E-B0A9-2B64230540B2}"/>
              </a:ext>
            </a:extLst>
          </p:cNvPr>
          <p:cNvSpPr>
            <a:spLocks noGrp="1"/>
          </p:cNvSpPr>
          <p:nvPr>
            <p:ph sz="half" idx="13" hasCustomPrompt="1"/>
          </p:nvPr>
        </p:nvSpPr>
        <p:spPr>
          <a:xfrm>
            <a:off x="8278396" y="1698625"/>
            <a:ext cx="3421479"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1351005"/>
      </p:ext>
    </p:extLst>
  </p:cSld>
  <p:clrMapOvr>
    <a:masterClrMapping/>
  </p:clrMapOvr>
  <p:extLst>
    <p:ext uri="{DCECCB84-F9BA-43D5-87BE-67443E8EF086}">
      <p15:sldGuideLst xmlns:p15="http://schemas.microsoft.com/office/powerpoint/2012/main">
        <p15:guide id="1" pos="2472">
          <p15:clr>
            <a:srgbClr val="FBAE40"/>
          </p15:clr>
        </p15:guide>
        <p15:guide id="2" pos="2760">
          <p15:clr>
            <a:srgbClr val="FBAE40"/>
          </p15:clr>
        </p15:guide>
        <p15:guide id="3" pos="4920">
          <p15:clr>
            <a:srgbClr val="FBAE40"/>
          </p15:clr>
        </p15:guide>
        <p15:guide id="4" pos="520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Subtitle-A + Four Content">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5D8A271C-860B-943F-206E-92992AF1BAC4}"/>
              </a:ext>
            </a:extLst>
          </p:cNvPr>
          <p:cNvSpPr>
            <a:spLocks noGrp="1"/>
          </p:cNvSpPr>
          <p:nvPr>
            <p:ph type="body" sz="half" idx="16"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815787"/>
            <a:ext cx="11184423" cy="555813"/>
          </a:xfrm>
        </p:spPr>
        <p:txBody>
          <a:bodyPr vert="horz"/>
          <a:lstStyle/>
          <a:p>
            <a:r>
              <a:rPr lang="en-US"/>
              <a:t>Slide title; Arial 32pt bold, sentence case (1 line)</a:t>
            </a:r>
          </a:p>
        </p:txBody>
      </p:sp>
      <p:sp>
        <p:nvSpPr>
          <p:cNvPr id="13" name="Text Placeholder 2">
            <a:extLst>
              <a:ext uri="{FF2B5EF4-FFF2-40B4-BE49-F238E27FC236}">
                <a16:creationId xmlns:a16="http://schemas.microsoft.com/office/drawing/2014/main" id="{8F05DDA7-2CBD-E44C-A62E-E1C57509DCA3}"/>
              </a:ext>
            </a:extLst>
          </p:cNvPr>
          <p:cNvSpPr>
            <a:spLocks noGrp="1"/>
          </p:cNvSpPr>
          <p:nvPr>
            <p:ph type="body" idx="15" hasCustomPrompt="1"/>
          </p:nvPr>
        </p:nvSpPr>
        <p:spPr>
          <a:xfrm>
            <a:off x="512064" y="421340"/>
            <a:ext cx="11184422"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sz="half" idx="1" hasCustomPrompt="1"/>
          </p:nvPr>
        </p:nvSpPr>
        <p:spPr>
          <a:xfrm>
            <a:off x="512063" y="1698625"/>
            <a:ext cx="2512665" cy="4406900"/>
          </a:xfrm>
        </p:spPr>
        <p:txBody>
          <a:bodyPr/>
          <a:lstStyle>
            <a:lvl1pPr>
              <a:defRPr sz="1400"/>
            </a:lvl1pPr>
            <a:lvl2pPr>
              <a:defRPr sz="1400"/>
            </a:lvl2pPr>
            <a:lvl3pPr>
              <a:defRPr sz="1400"/>
            </a:lvl3pPr>
            <a:lvl4pPr>
              <a:defRPr sz="1400"/>
            </a:lvl4pPr>
            <a:lvl5pPr>
              <a:defRPr sz="1400"/>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94922" y="1698625"/>
            <a:ext cx="2522219" cy="4406900"/>
          </a:xfrm>
        </p:spPr>
        <p:txBody>
          <a:bodyPr/>
          <a:lstStyle>
            <a:lvl1pPr>
              <a:defRPr sz="1400"/>
            </a:lvl1pPr>
            <a:lvl2pPr>
              <a:defRPr sz="1400"/>
            </a:lvl2pPr>
            <a:lvl3pPr>
              <a:defRPr sz="1400"/>
            </a:lvl3pPr>
            <a:lvl4pPr>
              <a:defRPr sz="1400"/>
            </a:lvl4pPr>
            <a:lvl5pPr>
              <a:defRPr sz="1400"/>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0497FFB-B6FA-9D4E-B0A9-2B64230540B2}"/>
              </a:ext>
            </a:extLst>
          </p:cNvPr>
          <p:cNvSpPr>
            <a:spLocks noGrp="1"/>
          </p:cNvSpPr>
          <p:nvPr>
            <p:ph sz="half" idx="13" hasCustomPrompt="1"/>
          </p:nvPr>
        </p:nvSpPr>
        <p:spPr>
          <a:xfrm>
            <a:off x="6287335" y="1698625"/>
            <a:ext cx="2516188" cy="4406900"/>
          </a:xfrm>
        </p:spPr>
        <p:txBody>
          <a:bodyPr/>
          <a:lstStyle>
            <a:lvl1pPr>
              <a:defRPr sz="1400"/>
            </a:lvl1pPr>
            <a:lvl2pPr>
              <a:defRPr sz="1400"/>
            </a:lvl2pPr>
            <a:lvl3pPr>
              <a:defRPr sz="1400"/>
            </a:lvl3pPr>
            <a:lvl4pPr>
              <a:defRPr sz="1400"/>
            </a:lvl4pPr>
            <a:lvl5pPr>
              <a:defRPr sz="1400"/>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5723D646-D659-4940-866D-282EF0E20D7A}"/>
              </a:ext>
            </a:extLst>
          </p:cNvPr>
          <p:cNvSpPr>
            <a:spLocks noGrp="1"/>
          </p:cNvSpPr>
          <p:nvPr>
            <p:ph sz="half" idx="14" hasCustomPrompt="1"/>
          </p:nvPr>
        </p:nvSpPr>
        <p:spPr>
          <a:xfrm>
            <a:off x="9173716" y="1698625"/>
            <a:ext cx="2516188" cy="4406900"/>
          </a:xfrm>
        </p:spPr>
        <p:txBody>
          <a:bodyPr/>
          <a:lstStyle>
            <a:lvl1pPr>
              <a:defRPr sz="1400"/>
            </a:lvl1pPr>
            <a:lvl2pPr>
              <a:defRPr sz="1400"/>
            </a:lvl2pPr>
            <a:lvl3pPr>
              <a:defRPr sz="1400"/>
            </a:lvl3pPr>
            <a:lvl4pPr>
              <a:defRPr sz="1400"/>
            </a:lvl4pPr>
            <a:lvl5pPr>
              <a:defRPr sz="1400"/>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872672"/>
      </p:ext>
    </p:extLst>
  </p:cSld>
  <p:clrMapOvr>
    <a:masterClrMapping/>
  </p:clrMapOvr>
  <p:extLst>
    <p:ext uri="{DCECCB84-F9BA-43D5-87BE-67443E8EF086}">
      <p15:sldGuideLst xmlns:p15="http://schemas.microsoft.com/office/powerpoint/2012/main">
        <p15:guide id="1" pos="1896">
          <p15:clr>
            <a:srgbClr val="FBAE40"/>
          </p15:clr>
        </p15:guide>
        <p15:guide id="2" pos="2136">
          <p15:clr>
            <a:srgbClr val="FBAE40"/>
          </p15:clr>
        </p15:guide>
        <p15:guide id="3" pos="5545">
          <p15:clr>
            <a:srgbClr val="FBAE40"/>
          </p15:clr>
        </p15:guide>
        <p15:guide id="4" pos="5777">
          <p15:clr>
            <a:srgbClr val="FBAE40"/>
          </p15:clr>
        </p15:guide>
        <p15:guide id="5" pos="3720">
          <p15:clr>
            <a:srgbClr val="FBAE40"/>
          </p15:clr>
        </p15:guide>
        <p15:guide id="6" pos="39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ubtitle-A + Title Only">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2389133-8F79-AF42-B505-8A150931C3C6}"/>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3" name="Footnote Placeholder">
            <a:extLst>
              <a:ext uri="{FF2B5EF4-FFF2-40B4-BE49-F238E27FC236}">
                <a16:creationId xmlns:a16="http://schemas.microsoft.com/office/drawing/2014/main" id="{0FACF013-7D07-2804-9304-F34EB58F42D5}"/>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815787"/>
            <a:ext cx="11184423" cy="555813"/>
          </a:xfrm>
        </p:spPr>
        <p:txBody>
          <a:bodyPr vert="horz"/>
          <a:lstStyle/>
          <a:p>
            <a:r>
              <a:rPr lang="en-US"/>
              <a:t>Slide title; Arial 32pt bold, sentence case (1 line)</a:t>
            </a:r>
          </a:p>
        </p:txBody>
      </p:sp>
      <p:sp>
        <p:nvSpPr>
          <p:cNvPr id="10" name="Text Placeholder 2">
            <a:extLst>
              <a:ext uri="{FF2B5EF4-FFF2-40B4-BE49-F238E27FC236}">
                <a16:creationId xmlns:a16="http://schemas.microsoft.com/office/drawing/2014/main" id="{A96AF473-C2CF-6B47-84F7-6E0E41A10BCD}"/>
              </a:ext>
            </a:extLst>
          </p:cNvPr>
          <p:cNvSpPr>
            <a:spLocks noGrp="1"/>
          </p:cNvSpPr>
          <p:nvPr>
            <p:ph type="body" idx="12" hasCustomPrompt="1"/>
          </p:nvPr>
        </p:nvSpPr>
        <p:spPr>
          <a:xfrm>
            <a:off x="512064" y="421340"/>
            <a:ext cx="11184422"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Tree>
    <p:extLst>
      <p:ext uri="{BB962C8B-B14F-4D97-AF65-F5344CB8AC3E}">
        <p14:creationId xmlns:p14="http://schemas.microsoft.com/office/powerpoint/2010/main" val="23197540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Subtitle-A + Title Only Light Blue">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2389133-8F79-AF42-B505-8A150931C3C6}"/>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3" name="Footnote Placeholder">
            <a:extLst>
              <a:ext uri="{FF2B5EF4-FFF2-40B4-BE49-F238E27FC236}">
                <a16:creationId xmlns:a16="http://schemas.microsoft.com/office/drawing/2014/main" id="{7EBCA8AB-C3F3-9305-643D-42A13CEDF883}"/>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815787"/>
            <a:ext cx="11184423" cy="555813"/>
          </a:xfrm>
        </p:spPr>
        <p:txBody>
          <a:bodyPr vert="horz"/>
          <a:lstStyle/>
          <a:p>
            <a:r>
              <a:rPr lang="en-US"/>
              <a:t>Slide title; Arial 32pt bold, sentence case (1 line)</a:t>
            </a:r>
          </a:p>
        </p:txBody>
      </p:sp>
      <p:sp>
        <p:nvSpPr>
          <p:cNvPr id="10" name="Text Placeholder 2">
            <a:extLst>
              <a:ext uri="{FF2B5EF4-FFF2-40B4-BE49-F238E27FC236}">
                <a16:creationId xmlns:a16="http://schemas.microsoft.com/office/drawing/2014/main" id="{A96AF473-C2CF-6B47-84F7-6E0E41A10BCD}"/>
              </a:ext>
            </a:extLst>
          </p:cNvPr>
          <p:cNvSpPr>
            <a:spLocks noGrp="1"/>
          </p:cNvSpPr>
          <p:nvPr>
            <p:ph type="body" idx="12" hasCustomPrompt="1"/>
          </p:nvPr>
        </p:nvSpPr>
        <p:spPr>
          <a:xfrm>
            <a:off x="512064" y="421340"/>
            <a:ext cx="11184422"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Tree>
    <p:extLst>
      <p:ext uri="{BB962C8B-B14F-4D97-AF65-F5344CB8AC3E}">
        <p14:creationId xmlns:p14="http://schemas.microsoft.com/office/powerpoint/2010/main" val="24166484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Subtitle-A + Content on Blue Left">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98F659EC-F8BA-690B-0EB2-9610E5E14496}"/>
              </a:ext>
            </a:extLst>
          </p:cNvPr>
          <p:cNvGraphicFramePr>
            <a:graphicFrameLocks noChangeAspect="1"/>
          </p:cNvGraphicFramePr>
          <p:nvPr userDrawn="1">
            <p:custDataLst>
              <p:tags r:id="rId1"/>
            </p:custDataLst>
            <p:extLst>
              <p:ext uri="{D42A27DB-BD31-4B8C-83A1-F6EECF244321}">
                <p14:modId xmlns:p14="http://schemas.microsoft.com/office/powerpoint/2010/main" val="338742927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Object 11" hidden="1">
                        <a:extLst>
                          <a:ext uri="{FF2B5EF4-FFF2-40B4-BE49-F238E27FC236}">
                            <a16:creationId xmlns:a16="http://schemas.microsoft.com/office/drawing/2014/main" id="{98F659EC-F8BA-690B-0EB2-9610E5E1449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F73B866B-F8DF-9344-BC29-1D15C9490777}"/>
              </a:ext>
            </a:extLst>
          </p:cNvPr>
          <p:cNvSpPr/>
          <p:nvPr/>
        </p:nvSpPr>
        <p:spPr>
          <a:xfrm>
            <a:off x="-8965" y="0"/>
            <a:ext cx="4382814" cy="6858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 name="Footer Placeholder 5">
            <a:extLst>
              <a:ext uri="{FF2B5EF4-FFF2-40B4-BE49-F238E27FC236}">
                <a16:creationId xmlns:a16="http://schemas.microsoft.com/office/drawing/2014/main" id="{644AB274-9DB4-886E-BE73-216874215B1C}"/>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EFF923AD-FB06-C213-91CD-2335E2A2AD9E}"/>
              </a:ext>
            </a:extLst>
          </p:cNvPr>
          <p:cNvSpPr>
            <a:spLocks noGrp="1"/>
          </p:cNvSpPr>
          <p:nvPr>
            <p:ph type="body" sz="half" idx="2" hasCustomPrompt="1"/>
          </p:nvPr>
        </p:nvSpPr>
        <p:spPr>
          <a:xfrm>
            <a:off x="4838700" y="6378130"/>
            <a:ext cx="3839134"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4" y="815786"/>
            <a:ext cx="3412236" cy="1429677"/>
          </a:xfrm>
        </p:spPr>
        <p:txBody>
          <a:bodyPr vert="horz"/>
          <a:lstStyle>
            <a:lvl1pPr>
              <a:defRPr>
                <a:solidFill>
                  <a:schemeClr val="bg1"/>
                </a:solidFill>
              </a:defRPr>
            </a:lvl1pPr>
          </a:lstStyle>
          <a:p>
            <a:r>
              <a:rPr lang="en-US"/>
              <a:t>Short slide title; Arial 32pt bold</a:t>
            </a:r>
          </a:p>
        </p:txBody>
      </p:sp>
      <p:sp>
        <p:nvSpPr>
          <p:cNvPr id="11" name="Text Placeholder 2">
            <a:extLst>
              <a:ext uri="{FF2B5EF4-FFF2-40B4-BE49-F238E27FC236}">
                <a16:creationId xmlns:a16="http://schemas.microsoft.com/office/drawing/2014/main" id="{09B89761-8DE0-C74E-8229-82DCFB7CCA0E}"/>
              </a:ext>
            </a:extLst>
          </p:cNvPr>
          <p:cNvSpPr>
            <a:spLocks noGrp="1"/>
          </p:cNvSpPr>
          <p:nvPr>
            <p:ph type="body" idx="14" hasCustomPrompt="1"/>
          </p:nvPr>
        </p:nvSpPr>
        <p:spPr>
          <a:xfrm>
            <a:off x="512064" y="421340"/>
            <a:ext cx="3412236" cy="295276"/>
          </a:xfrm>
        </p:spPr>
        <p:txBody>
          <a:bodyPr anchor="b"/>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Short subtitle</a:t>
            </a:r>
          </a:p>
        </p:txBody>
      </p:sp>
      <p:sp>
        <p:nvSpPr>
          <p:cNvPr id="20" name="Text Placeholder 19">
            <a:extLst>
              <a:ext uri="{FF2B5EF4-FFF2-40B4-BE49-F238E27FC236}">
                <a16:creationId xmlns:a16="http://schemas.microsoft.com/office/drawing/2014/main" id="{FA4A34C6-AA67-B74C-9387-5C2077CE6A33}"/>
              </a:ext>
            </a:extLst>
          </p:cNvPr>
          <p:cNvSpPr>
            <a:spLocks noGrp="1"/>
          </p:cNvSpPr>
          <p:nvPr>
            <p:ph type="body" sz="quarter" idx="15" hasCustomPrompt="1"/>
          </p:nvPr>
        </p:nvSpPr>
        <p:spPr>
          <a:xfrm>
            <a:off x="512064" y="2514590"/>
            <a:ext cx="3411537" cy="359093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hasCustomPrompt="1"/>
          </p:nvPr>
        </p:nvSpPr>
        <p:spPr>
          <a:xfrm>
            <a:off x="4838700" y="470636"/>
            <a:ext cx="6861175" cy="5634889"/>
          </a:xfrm>
        </p:spPr>
        <p:txBody>
          <a:bodyPr/>
          <a:lstStyle>
            <a:lvl1pPr>
              <a:defRPr>
                <a:solidFill>
                  <a:srgbClr val="272524"/>
                </a:solidFill>
              </a:defRPr>
            </a:lvl1pPr>
            <a:lvl2pPr>
              <a:defRPr>
                <a:solidFill>
                  <a:srgbClr val="272524"/>
                </a:solidFill>
              </a:defRPr>
            </a:lvl2pPr>
            <a:lvl3pPr>
              <a:defRPr>
                <a:solidFill>
                  <a:srgbClr val="272524"/>
                </a:solidFill>
              </a:defRPr>
            </a:lvl3pPr>
            <a:lvl4pPr>
              <a:defRPr>
                <a:solidFill>
                  <a:srgbClr val="272524"/>
                </a:solidFill>
              </a:defRPr>
            </a:lvl4pPr>
            <a:lvl5pPr>
              <a:defRPr>
                <a:solidFill>
                  <a:srgbClr val="272524"/>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0348469"/>
      </p:ext>
    </p:extLst>
  </p:cSld>
  <p:clrMapOvr>
    <a:masterClrMapping/>
  </p:clrMapOvr>
  <p:extLst>
    <p:ext uri="{DCECCB84-F9BA-43D5-87BE-67443E8EF086}">
      <p15:sldGuideLst xmlns:p15="http://schemas.microsoft.com/office/powerpoint/2012/main">
        <p15:guide id="1" pos="2472">
          <p15:clr>
            <a:srgbClr val="FBAE40"/>
          </p15:clr>
        </p15:guide>
        <p15:guide id="2" pos="2760">
          <p15:clr>
            <a:srgbClr val="FBAE40"/>
          </p15:clr>
        </p15:guide>
        <p15:guide id="4" pos="3048">
          <p15:clr>
            <a:srgbClr val="FBAE40"/>
          </p15:clr>
        </p15:guide>
        <p15:guide id="5" orient="horz" pos="157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ubtitle-A + Content on Blue R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73B866B-F8DF-9344-BC29-1D15C9490777}"/>
              </a:ext>
            </a:extLst>
          </p:cNvPr>
          <p:cNvSpPr/>
          <p:nvPr/>
        </p:nvSpPr>
        <p:spPr>
          <a:xfrm>
            <a:off x="4381500" y="0"/>
            <a:ext cx="7810500" cy="6858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3" name="Footnote Placeholder">
            <a:extLst>
              <a:ext uri="{FF2B5EF4-FFF2-40B4-BE49-F238E27FC236}">
                <a16:creationId xmlns:a16="http://schemas.microsoft.com/office/drawing/2014/main" id="{D0DD5750-87E8-DF41-8C08-FBA5DFBC9181}"/>
              </a:ext>
            </a:extLst>
          </p:cNvPr>
          <p:cNvSpPr>
            <a:spLocks noGrp="1"/>
          </p:cNvSpPr>
          <p:nvPr>
            <p:ph type="body" sz="half" idx="2" hasCustomPrompt="1"/>
          </p:nvPr>
        </p:nvSpPr>
        <p:spPr>
          <a:xfrm>
            <a:off x="4838700" y="6378130"/>
            <a:ext cx="3839134"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4" y="815786"/>
            <a:ext cx="3412236" cy="1429677"/>
          </a:xfrm>
        </p:spPr>
        <p:txBody>
          <a:bodyPr vert="horz"/>
          <a:lstStyle>
            <a:lvl1pPr>
              <a:defRPr>
                <a:solidFill>
                  <a:schemeClr val="tx1"/>
                </a:solidFill>
              </a:defRPr>
            </a:lvl1pPr>
          </a:lstStyle>
          <a:p>
            <a:r>
              <a:rPr lang="en-US"/>
              <a:t>Short slide title; Arial 32pt bold</a:t>
            </a:r>
          </a:p>
        </p:txBody>
      </p:sp>
      <p:sp>
        <p:nvSpPr>
          <p:cNvPr id="11" name="Text Placeholder 2">
            <a:extLst>
              <a:ext uri="{FF2B5EF4-FFF2-40B4-BE49-F238E27FC236}">
                <a16:creationId xmlns:a16="http://schemas.microsoft.com/office/drawing/2014/main" id="{09B89761-8DE0-C74E-8229-82DCFB7CCA0E}"/>
              </a:ext>
            </a:extLst>
          </p:cNvPr>
          <p:cNvSpPr>
            <a:spLocks noGrp="1"/>
          </p:cNvSpPr>
          <p:nvPr>
            <p:ph type="body" idx="14" hasCustomPrompt="1"/>
          </p:nvPr>
        </p:nvSpPr>
        <p:spPr>
          <a:xfrm>
            <a:off x="512064" y="421340"/>
            <a:ext cx="3412236"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Short subtitle</a:t>
            </a:r>
          </a:p>
        </p:txBody>
      </p:sp>
      <p:sp>
        <p:nvSpPr>
          <p:cNvPr id="14" name="Text Placeholder 19">
            <a:extLst>
              <a:ext uri="{FF2B5EF4-FFF2-40B4-BE49-F238E27FC236}">
                <a16:creationId xmlns:a16="http://schemas.microsoft.com/office/drawing/2014/main" id="{063F2128-9DD7-7445-8E1E-1AA47BED6A54}"/>
              </a:ext>
            </a:extLst>
          </p:cNvPr>
          <p:cNvSpPr>
            <a:spLocks noGrp="1"/>
          </p:cNvSpPr>
          <p:nvPr>
            <p:ph type="body" sz="quarter" idx="15" hasCustomPrompt="1"/>
          </p:nvPr>
        </p:nvSpPr>
        <p:spPr>
          <a:xfrm>
            <a:off x="512064" y="2514590"/>
            <a:ext cx="3411537" cy="3590935"/>
          </a:xfrm>
        </p:spPr>
        <p:txBody>
          <a:bodyPr/>
          <a:lstStyle>
            <a:lvl1pPr>
              <a:defRPr>
                <a:solidFill>
                  <a:srgbClr val="272524"/>
                </a:solidFill>
              </a:defRPr>
            </a:lvl1pPr>
            <a:lvl2pPr>
              <a:defRPr>
                <a:solidFill>
                  <a:srgbClr val="272524"/>
                </a:solidFill>
              </a:defRPr>
            </a:lvl2pPr>
            <a:lvl3pPr>
              <a:defRPr>
                <a:solidFill>
                  <a:srgbClr val="272524"/>
                </a:solidFill>
              </a:defRPr>
            </a:lvl3pPr>
            <a:lvl4pPr>
              <a:defRPr>
                <a:solidFill>
                  <a:srgbClr val="272524"/>
                </a:solidFill>
              </a:defRPr>
            </a:lvl4pPr>
            <a:lvl5pPr>
              <a:defRPr>
                <a:solidFill>
                  <a:srgbClr val="272524"/>
                </a:solidFill>
              </a:defRPr>
            </a:lvl5pPr>
          </a:lstStyle>
          <a:p>
            <a:pPr lvl="0"/>
            <a:r>
              <a:rPr lang="en-US"/>
              <a:t>Click to type text. To activate sub-level formatting, place cursor at beginning of text/line and hit tab or shift tab.</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05BA47CF-4C75-114D-925E-3DEE36B0B108}"/>
              </a:ext>
            </a:extLst>
          </p:cNvPr>
          <p:cNvSpPr>
            <a:spLocks noGrp="1"/>
          </p:cNvSpPr>
          <p:nvPr>
            <p:ph sz="half" idx="1" hasCustomPrompt="1"/>
          </p:nvPr>
        </p:nvSpPr>
        <p:spPr>
          <a:xfrm>
            <a:off x="4838700" y="470636"/>
            <a:ext cx="6861175" cy="563488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9557415"/>
      </p:ext>
    </p:extLst>
  </p:cSld>
  <p:clrMapOvr>
    <a:masterClrMapping/>
  </p:clrMapOvr>
  <p:extLst>
    <p:ext uri="{DCECCB84-F9BA-43D5-87BE-67443E8EF086}">
      <p15:sldGuideLst xmlns:p15="http://schemas.microsoft.com/office/powerpoint/2012/main">
        <p15:guide id="1" pos="2472">
          <p15:clr>
            <a:srgbClr val="FBAE40"/>
          </p15:clr>
        </p15:guide>
        <p15:guide id="2" pos="2760">
          <p15:clr>
            <a:srgbClr val="FBAE40"/>
          </p15:clr>
        </p15:guide>
        <p15:guide id="4" pos="3048">
          <p15:clr>
            <a:srgbClr val="FBAE40"/>
          </p15:clr>
        </p15:guide>
        <p15:guide id="5" orient="horz" pos="157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ubtitle-A +  Content Blue">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B0157A4E-ED6E-4E6F-F238-9705FE63BD7F}"/>
              </a:ext>
            </a:extLst>
          </p:cNvPr>
          <p:cNvGraphicFramePr>
            <a:graphicFrameLocks noChangeAspect="1"/>
          </p:cNvGraphicFramePr>
          <p:nvPr userDrawn="1">
            <p:custDataLst>
              <p:tags r:id="rId1"/>
            </p:custDataLst>
            <p:extLst>
              <p:ext uri="{D42A27DB-BD31-4B8C-83A1-F6EECF244321}">
                <p14:modId xmlns:p14="http://schemas.microsoft.com/office/powerpoint/2010/main" val="340890894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Object 10" hidden="1">
                        <a:extLst>
                          <a:ext uri="{FF2B5EF4-FFF2-40B4-BE49-F238E27FC236}">
                            <a16:creationId xmlns:a16="http://schemas.microsoft.com/office/drawing/2014/main" id="{B0157A4E-ED6E-4E6F-F238-9705FE63BD7F}"/>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Footer Placeholder 5">
            <a:extLst>
              <a:ext uri="{FF2B5EF4-FFF2-40B4-BE49-F238E27FC236}">
                <a16:creationId xmlns:a16="http://schemas.microsoft.com/office/drawing/2014/main" id="{09BB5D37-6C5D-8EF8-5CAC-1A4F5E6A5FA7}"/>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9" name="Slide Number Placeholder 8">
            <a:extLst>
              <a:ext uri="{FF2B5EF4-FFF2-40B4-BE49-F238E27FC236}">
                <a16:creationId xmlns:a16="http://schemas.microsoft.com/office/drawing/2014/main" id="{000755A1-263A-3047-860B-B811081C9CD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8420604C-2EEC-7BBE-D52A-39DBF8F3EBC3}"/>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815787"/>
            <a:ext cx="11184423" cy="555813"/>
          </a:xfrm>
        </p:spPr>
        <p:txBody>
          <a:bodyPr vert="horz"/>
          <a:lstStyle>
            <a:lvl1pPr>
              <a:defRPr>
                <a:solidFill>
                  <a:schemeClr val="bg1"/>
                </a:solidFill>
              </a:defRPr>
            </a:lvl1pPr>
          </a:lstStyle>
          <a:p>
            <a:r>
              <a:rPr lang="en-US"/>
              <a:t>Slide title; Arial 32pt bold, sentence case (1 line)</a:t>
            </a:r>
          </a:p>
        </p:txBody>
      </p:sp>
      <p:sp>
        <p:nvSpPr>
          <p:cNvPr id="10" name="Text Placeholder 2">
            <a:extLst>
              <a:ext uri="{FF2B5EF4-FFF2-40B4-BE49-F238E27FC236}">
                <a16:creationId xmlns:a16="http://schemas.microsoft.com/office/drawing/2014/main" id="{F29F3FD6-A58A-E748-A11A-7D0F672AD0A7}"/>
              </a:ext>
            </a:extLst>
          </p:cNvPr>
          <p:cNvSpPr>
            <a:spLocks noGrp="1"/>
          </p:cNvSpPr>
          <p:nvPr>
            <p:ph type="body" idx="12" hasCustomPrompt="1"/>
          </p:nvPr>
        </p:nvSpPr>
        <p:spPr>
          <a:xfrm>
            <a:off x="512064" y="421340"/>
            <a:ext cx="11184422" cy="295276"/>
          </a:xfrm>
        </p:spPr>
        <p:txBody>
          <a:bodyPr anchor="b"/>
          <a:lstStyle>
            <a:lvl1pPr marL="0" marR="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idx="1" hasCustomPrompt="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8561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A598385-0BD4-9F42-BC78-15B2A6F6CFA4}"/>
              </a:ext>
            </a:extLst>
          </p:cNvPr>
          <p:cNvSpPr>
            <a:spLocks noGrp="1"/>
          </p:cNvSpPr>
          <p:nvPr>
            <p:ph type="pic" sz="quarter" idx="11"/>
          </p:nvPr>
        </p:nvSpPr>
        <p:spPr>
          <a:xfrm>
            <a:off x="0" y="0"/>
            <a:ext cx="12192000" cy="6858000"/>
          </a:xfrm>
          <a:noFill/>
        </p:spPr>
        <p:txBody>
          <a:bodyPr/>
          <a:lstStyle>
            <a:lvl1pPr algn="l">
              <a:defRPr sz="1200">
                <a:solidFill>
                  <a:schemeClr val="bg1"/>
                </a:solidFill>
              </a:defRPr>
            </a:lvl1pPr>
          </a:lstStyle>
          <a:p>
            <a:r>
              <a:rPr lang="en-US"/>
              <a:t>Click icon to add picture</a:t>
            </a:r>
          </a:p>
        </p:txBody>
      </p:sp>
      <p:pic>
        <p:nvPicPr>
          <p:cNvPr id="7" name="Graphic 6">
            <a:extLst>
              <a:ext uri="{FF2B5EF4-FFF2-40B4-BE49-F238E27FC236}">
                <a16:creationId xmlns:a16="http://schemas.microsoft.com/office/drawing/2014/main" id="{83797639-85AF-C0C6-DA9C-14EA9296FC09}"/>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4825" y="5580496"/>
            <a:ext cx="3514129" cy="740664"/>
          </a:xfrm>
          <a:prstGeom prst="rect">
            <a:avLst/>
          </a:prstGeom>
        </p:spPr>
      </p:pic>
      <p:sp>
        <p:nvSpPr>
          <p:cNvPr id="2" name="Title 1"/>
          <p:cNvSpPr>
            <a:spLocks noGrp="1"/>
          </p:cNvSpPr>
          <p:nvPr>
            <p:ph type="ctrTitle" hasCustomPrompt="1"/>
          </p:nvPr>
        </p:nvSpPr>
        <p:spPr>
          <a:xfrm>
            <a:off x="504825" y="1920240"/>
            <a:ext cx="7419975" cy="1508760"/>
          </a:xfrm>
        </p:spPr>
        <p:txBody>
          <a:bodyPr vert="horz" anchor="t"/>
          <a:lstStyle>
            <a:lvl1pPr algn="l">
              <a:defRPr sz="4800" b="1">
                <a:solidFill>
                  <a:schemeClr val="bg1"/>
                </a:solidFill>
              </a:defRPr>
            </a:lvl1pPr>
          </a:lstStyle>
          <a:p>
            <a:r>
              <a:rPr lang="en-US"/>
              <a:t>Click to add </a:t>
            </a:r>
            <a:br>
              <a:rPr lang="en-US"/>
            </a:br>
            <a:r>
              <a:rPr lang="en-US"/>
              <a:t>presentation title</a:t>
            </a:r>
          </a:p>
        </p:txBody>
      </p:sp>
      <p:sp>
        <p:nvSpPr>
          <p:cNvPr id="6" name="Text Placeholder 5">
            <a:extLst>
              <a:ext uri="{FF2B5EF4-FFF2-40B4-BE49-F238E27FC236}">
                <a16:creationId xmlns:a16="http://schemas.microsoft.com/office/drawing/2014/main" id="{1DA2E778-C602-5B40-8E0C-1BAE808E3694}"/>
              </a:ext>
            </a:extLst>
          </p:cNvPr>
          <p:cNvSpPr>
            <a:spLocks noGrp="1"/>
          </p:cNvSpPr>
          <p:nvPr>
            <p:ph type="body" sz="quarter" idx="12" hasCustomPrompt="1"/>
          </p:nvPr>
        </p:nvSpPr>
        <p:spPr>
          <a:xfrm>
            <a:off x="504825" y="4389120"/>
            <a:ext cx="3505201" cy="457200"/>
          </a:xfrm>
        </p:spPr>
        <p:txBody>
          <a:bodyPr/>
          <a:lstStyle>
            <a:lvl1pPr>
              <a:defRPr sz="1400">
                <a:solidFill>
                  <a:schemeClr val="accent2"/>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Month 00, 20XX</a:t>
            </a:r>
          </a:p>
        </p:txBody>
      </p:sp>
      <p:sp>
        <p:nvSpPr>
          <p:cNvPr id="12" name="Text Placeholder 5">
            <a:extLst>
              <a:ext uri="{FF2B5EF4-FFF2-40B4-BE49-F238E27FC236}">
                <a16:creationId xmlns:a16="http://schemas.microsoft.com/office/drawing/2014/main" id="{E99B368D-17E0-1440-9448-41A42D5E6456}"/>
              </a:ext>
            </a:extLst>
          </p:cNvPr>
          <p:cNvSpPr>
            <a:spLocks noGrp="1"/>
          </p:cNvSpPr>
          <p:nvPr>
            <p:ph type="body" sz="quarter" idx="13" hasCustomPrompt="1"/>
          </p:nvPr>
        </p:nvSpPr>
        <p:spPr>
          <a:xfrm>
            <a:off x="504823" y="3566160"/>
            <a:ext cx="7419975" cy="549249"/>
          </a:xfrm>
        </p:spPr>
        <p:txBody>
          <a:bodyPr/>
          <a:lstStyle>
            <a:lvl1pPr>
              <a:defRPr sz="3200">
                <a:solidFill>
                  <a:schemeClr val="accent2"/>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Click to add subtitle</a:t>
            </a:r>
          </a:p>
        </p:txBody>
      </p:sp>
    </p:spTree>
    <p:extLst>
      <p:ext uri="{BB962C8B-B14F-4D97-AF65-F5344CB8AC3E}">
        <p14:creationId xmlns:p14="http://schemas.microsoft.com/office/powerpoint/2010/main" val="15187498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Subtitle-A + Two Content Blue">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75092CA6-1630-ADAB-5677-112FF0FC5991}"/>
              </a:ext>
            </a:extLst>
          </p:cNvPr>
          <p:cNvGraphicFramePr>
            <a:graphicFrameLocks noChangeAspect="1"/>
          </p:cNvGraphicFramePr>
          <p:nvPr userDrawn="1">
            <p:custDataLst>
              <p:tags r:id="rId1"/>
            </p:custDataLst>
            <p:extLst>
              <p:ext uri="{D42A27DB-BD31-4B8C-83A1-F6EECF244321}">
                <p14:modId xmlns:p14="http://schemas.microsoft.com/office/powerpoint/2010/main" val="13662979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Object 11" hidden="1">
                        <a:extLst>
                          <a:ext uri="{FF2B5EF4-FFF2-40B4-BE49-F238E27FC236}">
                            <a16:creationId xmlns:a16="http://schemas.microsoft.com/office/drawing/2014/main" id="{75092CA6-1630-ADAB-5677-112FF0FC599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5">
            <a:extLst>
              <a:ext uri="{FF2B5EF4-FFF2-40B4-BE49-F238E27FC236}">
                <a16:creationId xmlns:a16="http://schemas.microsoft.com/office/drawing/2014/main" id="{DF437A82-D8A7-8525-365A-C67D6592296E}"/>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6" name="Footnote Placeholder">
            <a:extLst>
              <a:ext uri="{FF2B5EF4-FFF2-40B4-BE49-F238E27FC236}">
                <a16:creationId xmlns:a16="http://schemas.microsoft.com/office/drawing/2014/main" id="{3DB46B74-CEFF-4B4B-AF00-96A8306C4B63}"/>
              </a:ext>
            </a:extLst>
          </p:cNvPr>
          <p:cNvSpPr>
            <a:spLocks noGrp="1"/>
          </p:cNvSpPr>
          <p:nvPr>
            <p:ph type="body" sz="half" idx="14"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815787"/>
            <a:ext cx="11184423" cy="555813"/>
          </a:xfrm>
        </p:spPr>
        <p:txBody>
          <a:bodyPr vert="horz"/>
          <a:lstStyle>
            <a:lvl1pPr>
              <a:defRPr>
                <a:solidFill>
                  <a:schemeClr val="bg1"/>
                </a:solidFill>
              </a:defRPr>
            </a:lvl1pPr>
          </a:lstStyle>
          <a:p>
            <a:r>
              <a:rPr lang="en-US"/>
              <a:t>Slide title; Arial 32pt bold, sentence case (1 line)</a:t>
            </a:r>
          </a:p>
        </p:txBody>
      </p:sp>
      <p:sp>
        <p:nvSpPr>
          <p:cNvPr id="11" name="Text Placeholder 2">
            <a:extLst>
              <a:ext uri="{FF2B5EF4-FFF2-40B4-BE49-F238E27FC236}">
                <a16:creationId xmlns:a16="http://schemas.microsoft.com/office/drawing/2014/main" id="{4F286C39-0E82-734F-AB13-0063DC613DC8}"/>
              </a:ext>
            </a:extLst>
          </p:cNvPr>
          <p:cNvSpPr>
            <a:spLocks noGrp="1"/>
          </p:cNvSpPr>
          <p:nvPr>
            <p:ph type="body" idx="13" hasCustomPrompt="1"/>
          </p:nvPr>
        </p:nvSpPr>
        <p:spPr>
          <a:xfrm>
            <a:off x="512064" y="421340"/>
            <a:ext cx="11184422" cy="295276"/>
          </a:xfrm>
        </p:spPr>
        <p:txBody>
          <a:bodyPr anchor="b"/>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sz="half" idx="1" hasCustomPrompt="1"/>
          </p:nvPr>
        </p:nvSpPr>
        <p:spPr>
          <a:xfrm>
            <a:off x="512063" y="1698625"/>
            <a:ext cx="5350855"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349019" y="1698625"/>
            <a:ext cx="5350855"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28239"/>
      </p:ext>
    </p:extLst>
  </p:cSld>
  <p:clrMapOvr>
    <a:masterClrMapping/>
  </p:clrMapOvr>
  <p:extLst>
    <p:ext uri="{DCECCB84-F9BA-43D5-87BE-67443E8EF086}">
      <p15:sldGuideLst xmlns:p15="http://schemas.microsoft.com/office/powerpoint/2012/main">
        <p15:guide id="1" pos="3696">
          <p15:clr>
            <a:srgbClr val="FBAE40"/>
          </p15:clr>
        </p15:guide>
        <p15:guide id="2" pos="399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Subtitle-A + Three Content Blue">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F737E613-9EDB-2609-DE8D-722E4D93CA59}"/>
              </a:ext>
            </a:extLst>
          </p:cNvPr>
          <p:cNvGraphicFramePr>
            <a:graphicFrameLocks noChangeAspect="1"/>
          </p:cNvGraphicFramePr>
          <p:nvPr userDrawn="1">
            <p:custDataLst>
              <p:tags r:id="rId1"/>
            </p:custDataLst>
            <p:extLst>
              <p:ext uri="{D42A27DB-BD31-4B8C-83A1-F6EECF244321}">
                <p14:modId xmlns:p14="http://schemas.microsoft.com/office/powerpoint/2010/main" val="51507612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Object 11" hidden="1">
                        <a:extLst>
                          <a:ext uri="{FF2B5EF4-FFF2-40B4-BE49-F238E27FC236}">
                            <a16:creationId xmlns:a16="http://schemas.microsoft.com/office/drawing/2014/main" id="{F737E613-9EDB-2609-DE8D-722E4D93CA59}"/>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5">
            <a:extLst>
              <a:ext uri="{FF2B5EF4-FFF2-40B4-BE49-F238E27FC236}">
                <a16:creationId xmlns:a16="http://schemas.microsoft.com/office/drawing/2014/main" id="{95B1616F-E689-DC17-0BF1-AD40DA48C7DF}"/>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6" name="Footnote Placeholder">
            <a:extLst>
              <a:ext uri="{FF2B5EF4-FFF2-40B4-BE49-F238E27FC236}">
                <a16:creationId xmlns:a16="http://schemas.microsoft.com/office/drawing/2014/main" id="{1049B398-D9AA-72DB-B21E-8F1BD2F40A48}"/>
              </a:ext>
            </a:extLst>
          </p:cNvPr>
          <p:cNvSpPr>
            <a:spLocks noGrp="1"/>
          </p:cNvSpPr>
          <p:nvPr>
            <p:ph type="body" sz="half" idx="15"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815787"/>
            <a:ext cx="11184423" cy="555813"/>
          </a:xfrm>
        </p:spPr>
        <p:txBody>
          <a:bodyPr vert="horz"/>
          <a:lstStyle>
            <a:lvl1pPr>
              <a:defRPr>
                <a:solidFill>
                  <a:schemeClr val="bg1"/>
                </a:solidFill>
              </a:defRPr>
            </a:lvl1pPr>
          </a:lstStyle>
          <a:p>
            <a:r>
              <a:rPr lang="en-US"/>
              <a:t>Slide title; Arial 32pt bold, sentence case (1 line)</a:t>
            </a:r>
          </a:p>
        </p:txBody>
      </p:sp>
      <p:sp>
        <p:nvSpPr>
          <p:cNvPr id="11" name="Text Placeholder 2">
            <a:extLst>
              <a:ext uri="{FF2B5EF4-FFF2-40B4-BE49-F238E27FC236}">
                <a16:creationId xmlns:a16="http://schemas.microsoft.com/office/drawing/2014/main" id="{6474099B-156D-7348-B7A4-5FB85DB30944}"/>
              </a:ext>
            </a:extLst>
          </p:cNvPr>
          <p:cNvSpPr>
            <a:spLocks noGrp="1"/>
          </p:cNvSpPr>
          <p:nvPr>
            <p:ph type="body" idx="14" hasCustomPrompt="1"/>
          </p:nvPr>
        </p:nvSpPr>
        <p:spPr>
          <a:xfrm>
            <a:off x="512064" y="421340"/>
            <a:ext cx="11184422" cy="295276"/>
          </a:xfrm>
        </p:spPr>
        <p:txBody>
          <a:bodyPr anchor="b"/>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sz="half" idx="1" hasCustomPrompt="1"/>
          </p:nvPr>
        </p:nvSpPr>
        <p:spPr>
          <a:xfrm>
            <a:off x="512063" y="1698625"/>
            <a:ext cx="3411513"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390247" y="1698625"/>
            <a:ext cx="3421479"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0497FFB-B6FA-9D4E-B0A9-2B64230540B2}"/>
              </a:ext>
            </a:extLst>
          </p:cNvPr>
          <p:cNvSpPr>
            <a:spLocks noGrp="1"/>
          </p:cNvSpPr>
          <p:nvPr>
            <p:ph sz="half" idx="13" hasCustomPrompt="1"/>
          </p:nvPr>
        </p:nvSpPr>
        <p:spPr>
          <a:xfrm>
            <a:off x="8278396" y="1698625"/>
            <a:ext cx="3421479"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5291382"/>
      </p:ext>
    </p:extLst>
  </p:cSld>
  <p:clrMapOvr>
    <a:masterClrMapping/>
  </p:clrMapOvr>
  <p:extLst>
    <p:ext uri="{DCECCB84-F9BA-43D5-87BE-67443E8EF086}">
      <p15:sldGuideLst xmlns:p15="http://schemas.microsoft.com/office/powerpoint/2012/main">
        <p15:guide id="1" pos="2472">
          <p15:clr>
            <a:srgbClr val="FBAE40"/>
          </p15:clr>
        </p15:guide>
        <p15:guide id="2" pos="2760">
          <p15:clr>
            <a:srgbClr val="FBAE40"/>
          </p15:clr>
        </p15:guide>
        <p15:guide id="3" pos="4920">
          <p15:clr>
            <a:srgbClr val="FBAE40"/>
          </p15:clr>
        </p15:guide>
        <p15:guide id="4" pos="520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Subtitle-A + Four Content Blue">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051E74B4-BE73-CFA5-31DE-0E2A8B5920FC}"/>
              </a:ext>
            </a:extLst>
          </p:cNvPr>
          <p:cNvGraphicFramePr>
            <a:graphicFrameLocks noChangeAspect="1"/>
          </p:cNvGraphicFramePr>
          <p:nvPr userDrawn="1">
            <p:custDataLst>
              <p:tags r:id="rId1"/>
            </p:custDataLst>
            <p:extLst>
              <p:ext uri="{D42A27DB-BD31-4B8C-83A1-F6EECF244321}">
                <p14:modId xmlns:p14="http://schemas.microsoft.com/office/powerpoint/2010/main" val="410754879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Object 10" hidden="1">
                        <a:extLst>
                          <a:ext uri="{FF2B5EF4-FFF2-40B4-BE49-F238E27FC236}">
                            <a16:creationId xmlns:a16="http://schemas.microsoft.com/office/drawing/2014/main" id="{051E74B4-BE73-CFA5-31DE-0E2A8B5920F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5">
            <a:extLst>
              <a:ext uri="{FF2B5EF4-FFF2-40B4-BE49-F238E27FC236}">
                <a16:creationId xmlns:a16="http://schemas.microsoft.com/office/drawing/2014/main" id="{16315B00-89B9-E9DD-2AAC-A406AC6DE307}"/>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6" name="Footnote Placeholder">
            <a:extLst>
              <a:ext uri="{FF2B5EF4-FFF2-40B4-BE49-F238E27FC236}">
                <a16:creationId xmlns:a16="http://schemas.microsoft.com/office/drawing/2014/main" id="{29B0BD0B-0D54-206E-32B7-D56E49CE2D96}"/>
              </a:ext>
            </a:extLst>
          </p:cNvPr>
          <p:cNvSpPr>
            <a:spLocks noGrp="1"/>
          </p:cNvSpPr>
          <p:nvPr>
            <p:ph type="body" sz="half" idx="16"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815787"/>
            <a:ext cx="11184423" cy="555813"/>
          </a:xfrm>
        </p:spPr>
        <p:txBody>
          <a:bodyPr vert="horz"/>
          <a:lstStyle>
            <a:lvl1pPr>
              <a:defRPr>
                <a:solidFill>
                  <a:schemeClr val="bg1"/>
                </a:solidFill>
              </a:defRPr>
            </a:lvl1pPr>
          </a:lstStyle>
          <a:p>
            <a:r>
              <a:rPr lang="en-US"/>
              <a:t>Slide title; Arial 32pt bold, sentence case (1 line)</a:t>
            </a:r>
          </a:p>
        </p:txBody>
      </p:sp>
      <p:sp>
        <p:nvSpPr>
          <p:cNvPr id="13" name="Text Placeholder 2">
            <a:extLst>
              <a:ext uri="{FF2B5EF4-FFF2-40B4-BE49-F238E27FC236}">
                <a16:creationId xmlns:a16="http://schemas.microsoft.com/office/drawing/2014/main" id="{804B53DC-1086-544D-9442-160B5564CE8C}"/>
              </a:ext>
            </a:extLst>
          </p:cNvPr>
          <p:cNvSpPr>
            <a:spLocks noGrp="1"/>
          </p:cNvSpPr>
          <p:nvPr>
            <p:ph type="body" idx="15" hasCustomPrompt="1"/>
          </p:nvPr>
        </p:nvSpPr>
        <p:spPr>
          <a:xfrm>
            <a:off x="512064" y="421340"/>
            <a:ext cx="11184422" cy="295276"/>
          </a:xfrm>
        </p:spPr>
        <p:txBody>
          <a:bodyPr anchor="b"/>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sz="half" idx="1" hasCustomPrompt="1"/>
          </p:nvPr>
        </p:nvSpPr>
        <p:spPr>
          <a:xfrm>
            <a:off x="512063" y="1698625"/>
            <a:ext cx="2512665" cy="4406900"/>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94922" y="1698625"/>
            <a:ext cx="2522219" cy="4406900"/>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0497FFB-B6FA-9D4E-B0A9-2B64230540B2}"/>
              </a:ext>
            </a:extLst>
          </p:cNvPr>
          <p:cNvSpPr>
            <a:spLocks noGrp="1"/>
          </p:cNvSpPr>
          <p:nvPr>
            <p:ph sz="half" idx="13" hasCustomPrompt="1"/>
          </p:nvPr>
        </p:nvSpPr>
        <p:spPr>
          <a:xfrm>
            <a:off x="6287335" y="1698625"/>
            <a:ext cx="2516188" cy="4406900"/>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5723D646-D659-4940-866D-282EF0E20D7A}"/>
              </a:ext>
            </a:extLst>
          </p:cNvPr>
          <p:cNvSpPr>
            <a:spLocks noGrp="1"/>
          </p:cNvSpPr>
          <p:nvPr>
            <p:ph sz="half" idx="14" hasCustomPrompt="1"/>
          </p:nvPr>
        </p:nvSpPr>
        <p:spPr>
          <a:xfrm>
            <a:off x="9173716" y="1698625"/>
            <a:ext cx="2516188" cy="4406900"/>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3676444"/>
      </p:ext>
    </p:extLst>
  </p:cSld>
  <p:clrMapOvr>
    <a:masterClrMapping/>
  </p:clrMapOvr>
  <p:extLst>
    <p:ext uri="{DCECCB84-F9BA-43D5-87BE-67443E8EF086}">
      <p15:sldGuideLst xmlns:p15="http://schemas.microsoft.com/office/powerpoint/2012/main">
        <p15:guide id="1" pos="1896">
          <p15:clr>
            <a:srgbClr val="FBAE40"/>
          </p15:clr>
        </p15:guide>
        <p15:guide id="2" pos="2136">
          <p15:clr>
            <a:srgbClr val="FBAE40"/>
          </p15:clr>
        </p15:guide>
        <p15:guide id="3" pos="5545">
          <p15:clr>
            <a:srgbClr val="FBAE40"/>
          </p15:clr>
        </p15:guide>
        <p15:guide id="4" pos="5777">
          <p15:clr>
            <a:srgbClr val="FBAE40"/>
          </p15:clr>
        </p15:guide>
        <p15:guide id="5" pos="3720">
          <p15:clr>
            <a:srgbClr val="FBAE40"/>
          </p15:clr>
        </p15:guide>
        <p15:guide id="6" pos="39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ubtitle-A + Title Only Blue">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E94F00E-2294-88AB-12CF-B51D3F7C3C44}"/>
              </a:ext>
            </a:extLst>
          </p:cNvPr>
          <p:cNvGraphicFramePr>
            <a:graphicFrameLocks noChangeAspect="1"/>
          </p:cNvGraphicFramePr>
          <p:nvPr userDrawn="1">
            <p:custDataLst>
              <p:tags r:id="rId1"/>
            </p:custDataLst>
            <p:extLst>
              <p:ext uri="{D42A27DB-BD31-4B8C-83A1-F6EECF244321}">
                <p14:modId xmlns:p14="http://schemas.microsoft.com/office/powerpoint/2010/main" val="35528669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Object 8" hidden="1">
                        <a:extLst>
                          <a:ext uri="{FF2B5EF4-FFF2-40B4-BE49-F238E27FC236}">
                            <a16:creationId xmlns:a16="http://schemas.microsoft.com/office/drawing/2014/main" id="{1E94F00E-2294-88AB-12CF-B51D3F7C3C4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Footer Placeholder 5">
            <a:extLst>
              <a:ext uri="{FF2B5EF4-FFF2-40B4-BE49-F238E27FC236}">
                <a16:creationId xmlns:a16="http://schemas.microsoft.com/office/drawing/2014/main" id="{2E1A0965-B45E-7688-7AAB-A589B2659B56}"/>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8" name="Slide Number Placeholder 7">
            <a:extLst>
              <a:ext uri="{FF2B5EF4-FFF2-40B4-BE49-F238E27FC236}">
                <a16:creationId xmlns:a16="http://schemas.microsoft.com/office/drawing/2014/main" id="{82389133-8F79-AF42-B505-8A150931C3C6}"/>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4" name="Footnote Placeholder">
            <a:extLst>
              <a:ext uri="{FF2B5EF4-FFF2-40B4-BE49-F238E27FC236}">
                <a16:creationId xmlns:a16="http://schemas.microsoft.com/office/drawing/2014/main" id="{739B19C8-C181-3249-A9C0-F1ACEF66199F}"/>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815787"/>
            <a:ext cx="11184423" cy="555813"/>
          </a:xfrm>
        </p:spPr>
        <p:txBody>
          <a:bodyPr vert="horz"/>
          <a:lstStyle>
            <a:lvl1pPr>
              <a:defRPr>
                <a:solidFill>
                  <a:schemeClr val="bg1"/>
                </a:solidFill>
              </a:defRPr>
            </a:lvl1pPr>
          </a:lstStyle>
          <a:p>
            <a:r>
              <a:rPr lang="en-US"/>
              <a:t>Slide title; Arial 32pt bold, sentence case (1 line)</a:t>
            </a:r>
          </a:p>
        </p:txBody>
      </p:sp>
      <p:sp>
        <p:nvSpPr>
          <p:cNvPr id="10" name="Text Placeholder 2">
            <a:extLst>
              <a:ext uri="{FF2B5EF4-FFF2-40B4-BE49-F238E27FC236}">
                <a16:creationId xmlns:a16="http://schemas.microsoft.com/office/drawing/2014/main" id="{4E3BD865-48DE-664B-B59C-69BE9486EDEB}"/>
              </a:ext>
            </a:extLst>
          </p:cNvPr>
          <p:cNvSpPr>
            <a:spLocks noGrp="1"/>
          </p:cNvSpPr>
          <p:nvPr>
            <p:ph type="body" idx="12" hasCustomPrompt="1"/>
          </p:nvPr>
        </p:nvSpPr>
        <p:spPr>
          <a:xfrm>
            <a:off x="512064" y="421340"/>
            <a:ext cx="11184422" cy="295276"/>
          </a:xfrm>
        </p:spPr>
        <p:txBody>
          <a:bodyPr anchor="b"/>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Tree>
    <p:extLst>
      <p:ext uri="{BB962C8B-B14F-4D97-AF65-F5344CB8AC3E}">
        <p14:creationId xmlns:p14="http://schemas.microsoft.com/office/powerpoint/2010/main" val="29997904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   ––   ">
    <p:spTree>
      <p:nvGrpSpPr>
        <p:cNvPr id="1" name=""/>
        <p:cNvGrpSpPr/>
        <p:nvPr/>
      </p:nvGrpSpPr>
      <p:grpSpPr>
        <a:xfrm>
          <a:off x="0" y="0"/>
          <a:ext cx="0" cy="0"/>
          <a:chOff x="0" y="0"/>
          <a:chExt cx="0" cy="0"/>
        </a:xfrm>
      </p:grpSpPr>
      <p:sp>
        <p:nvSpPr>
          <p:cNvPr id="6" name="ZoneTexte 2">
            <a:extLst>
              <a:ext uri="{FF2B5EF4-FFF2-40B4-BE49-F238E27FC236}">
                <a16:creationId xmlns:a16="http://schemas.microsoft.com/office/drawing/2014/main" id="{9187A733-2828-FF4D-A1DC-7E7D7BF66120}"/>
              </a:ext>
            </a:extLst>
          </p:cNvPr>
          <p:cNvSpPr txBox="1"/>
          <p:nvPr/>
        </p:nvSpPr>
        <p:spPr>
          <a:xfrm>
            <a:off x="2" y="1997839"/>
            <a:ext cx="12191999" cy="2862322"/>
          </a:xfrm>
          <a:prstGeom prst="rect">
            <a:avLst/>
          </a:prstGeom>
          <a:noFill/>
        </p:spPr>
        <p:txBody>
          <a:bodyPr wrap="square" lIns="337500" rIns="337500" rtlCol="0" anchor="ctr" anchorCtr="0">
            <a:spAutoFit/>
          </a:bodyPr>
          <a:lstStyle/>
          <a:p>
            <a:pPr algn="ctr"/>
            <a:r>
              <a:rPr lang="en-CA" sz="9000" i="0" noProof="0">
                <a:solidFill>
                  <a:schemeClr val="tx2"/>
                </a:solidFill>
                <a:latin typeface="+mn-lt"/>
              </a:rPr>
              <a:t>Title and Subtitle-Below layouts</a:t>
            </a:r>
          </a:p>
        </p:txBody>
      </p:sp>
    </p:spTree>
    <p:extLst>
      <p:ext uri="{BB962C8B-B14F-4D97-AF65-F5344CB8AC3E}">
        <p14:creationId xmlns:p14="http://schemas.microsoft.com/office/powerpoint/2010/main" val="12463338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ubtitle-B + Content">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000755A1-263A-3047-860B-B811081C9CD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2" name="Footnote Placeholder">
            <a:extLst>
              <a:ext uri="{FF2B5EF4-FFF2-40B4-BE49-F238E27FC236}">
                <a16:creationId xmlns:a16="http://schemas.microsoft.com/office/drawing/2014/main" id="{2EBF0FDB-36F6-F6E4-171E-1077D0A3AC94}"/>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5" name="Title 4">
            <a:extLst>
              <a:ext uri="{FF2B5EF4-FFF2-40B4-BE49-F238E27FC236}">
                <a16:creationId xmlns:a16="http://schemas.microsoft.com/office/drawing/2014/main" id="{39313C93-2B4C-9844-9284-03EC104B15BA}"/>
              </a:ext>
            </a:extLst>
          </p:cNvPr>
          <p:cNvSpPr>
            <a:spLocks noGrp="1"/>
          </p:cNvSpPr>
          <p:nvPr>
            <p:ph type="title" hasCustomPrompt="1"/>
          </p:nvPr>
        </p:nvSpPr>
        <p:spPr>
          <a:xfrm>
            <a:off x="512063" y="457201"/>
            <a:ext cx="11184423" cy="557784"/>
          </a:xfrm>
        </p:spPr>
        <p:txBody>
          <a:bodyPr vert="horz"/>
          <a:lstStyle/>
          <a:p>
            <a:r>
              <a:rPr lang="en-US"/>
              <a:t>Slide title; Arial 32pt bold, sentence case (1 line)</a:t>
            </a:r>
          </a:p>
        </p:txBody>
      </p:sp>
      <p:sp>
        <p:nvSpPr>
          <p:cNvPr id="11" name="Text Placeholder 2">
            <a:extLst>
              <a:ext uri="{FF2B5EF4-FFF2-40B4-BE49-F238E27FC236}">
                <a16:creationId xmlns:a16="http://schemas.microsoft.com/office/drawing/2014/main" id="{D6C7144E-2BC5-BB49-A627-9076B48806A8}"/>
              </a:ext>
            </a:extLst>
          </p:cNvPr>
          <p:cNvSpPr>
            <a:spLocks noGrp="1"/>
          </p:cNvSpPr>
          <p:nvPr>
            <p:ph type="body" idx="12" hasCustomPrompt="1"/>
          </p:nvPr>
        </p:nvSpPr>
        <p:spPr>
          <a:xfrm>
            <a:off x="512064" y="1051560"/>
            <a:ext cx="11184422"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idx="1" hasCustomPrompt="1"/>
          </p:nvPr>
        </p:nvSpPr>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24318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ubtitle-B + Two Content">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358A0E34-B70E-926F-149B-D9EF0C411CF5}"/>
              </a:ext>
            </a:extLst>
          </p:cNvPr>
          <p:cNvSpPr>
            <a:spLocks noGrp="1"/>
          </p:cNvSpPr>
          <p:nvPr>
            <p:ph type="body" sz="half" idx="14"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457200"/>
            <a:ext cx="11184423" cy="555813"/>
          </a:xfrm>
        </p:spPr>
        <p:txBody>
          <a:bodyPr vert="horz"/>
          <a:lstStyle/>
          <a:p>
            <a:r>
              <a:rPr lang="en-US"/>
              <a:t>Slide title; Arial 32pt bold, sentence case (1 line)</a:t>
            </a:r>
          </a:p>
        </p:txBody>
      </p:sp>
      <p:sp>
        <p:nvSpPr>
          <p:cNvPr id="11" name="Text Placeholder 2">
            <a:extLst>
              <a:ext uri="{FF2B5EF4-FFF2-40B4-BE49-F238E27FC236}">
                <a16:creationId xmlns:a16="http://schemas.microsoft.com/office/drawing/2014/main" id="{D75F0135-B47D-BE40-8017-A3CF8C838B58}"/>
              </a:ext>
            </a:extLst>
          </p:cNvPr>
          <p:cNvSpPr>
            <a:spLocks noGrp="1"/>
          </p:cNvSpPr>
          <p:nvPr>
            <p:ph type="body" idx="13" hasCustomPrompt="1"/>
          </p:nvPr>
        </p:nvSpPr>
        <p:spPr>
          <a:xfrm>
            <a:off x="512064" y="1051560"/>
            <a:ext cx="11184422"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sz="half" idx="1" hasCustomPrompt="1"/>
          </p:nvPr>
        </p:nvSpPr>
        <p:spPr>
          <a:xfrm>
            <a:off x="512063" y="1698625"/>
            <a:ext cx="5350855"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349019" y="1698625"/>
            <a:ext cx="5350855"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3113007"/>
      </p:ext>
    </p:extLst>
  </p:cSld>
  <p:clrMapOvr>
    <a:masterClrMapping/>
  </p:clrMapOvr>
  <p:extLst>
    <p:ext uri="{DCECCB84-F9BA-43D5-87BE-67443E8EF086}">
      <p15:sldGuideLst xmlns:p15="http://schemas.microsoft.com/office/powerpoint/2012/main">
        <p15:guide id="1" pos="3696">
          <p15:clr>
            <a:srgbClr val="FBAE40"/>
          </p15:clr>
        </p15:guide>
        <p15:guide id="2" pos="399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ubtitle-B + Content Half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A256062-B5BB-6048-9E24-6C230ACEACFF}"/>
              </a:ext>
            </a:extLst>
          </p:cNvPr>
          <p:cNvSpPr/>
          <p:nvPr/>
        </p:nvSpPr>
        <p:spPr>
          <a:xfrm>
            <a:off x="6096001"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CD4D23E9-F985-964A-8260-25166ABD836C}"/>
              </a:ext>
            </a:extLst>
          </p:cNvPr>
          <p:cNvSpPr/>
          <p:nvPr/>
        </p:nvSpPr>
        <p:spPr>
          <a:xfrm rot="5400000">
            <a:off x="5899286" y="3271798"/>
            <a:ext cx="685800" cy="3144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4" name="Footnote Placeholder">
            <a:extLst>
              <a:ext uri="{FF2B5EF4-FFF2-40B4-BE49-F238E27FC236}">
                <a16:creationId xmlns:a16="http://schemas.microsoft.com/office/drawing/2014/main" id="{3A5D72E5-A386-F831-5240-CF52CB911046}"/>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4" y="457200"/>
            <a:ext cx="5126736" cy="555813"/>
          </a:xfrm>
        </p:spPr>
        <p:txBody>
          <a:bodyPr vert="horz"/>
          <a:lstStyle/>
          <a:p>
            <a:r>
              <a:rPr lang="en-US"/>
              <a:t>Slide title; short (1 line)</a:t>
            </a:r>
          </a:p>
        </p:txBody>
      </p:sp>
      <p:sp>
        <p:nvSpPr>
          <p:cNvPr id="11" name="Text Placeholder 2">
            <a:extLst>
              <a:ext uri="{FF2B5EF4-FFF2-40B4-BE49-F238E27FC236}">
                <a16:creationId xmlns:a16="http://schemas.microsoft.com/office/drawing/2014/main" id="{D75F0135-B47D-BE40-8017-A3CF8C838B58}"/>
              </a:ext>
            </a:extLst>
          </p:cNvPr>
          <p:cNvSpPr>
            <a:spLocks noGrp="1"/>
          </p:cNvSpPr>
          <p:nvPr>
            <p:ph type="body" idx="13" hasCustomPrompt="1"/>
          </p:nvPr>
        </p:nvSpPr>
        <p:spPr>
          <a:xfrm>
            <a:off x="512064" y="1051560"/>
            <a:ext cx="5126736"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short (1 line)</a:t>
            </a:r>
          </a:p>
        </p:txBody>
      </p:sp>
      <p:sp>
        <p:nvSpPr>
          <p:cNvPr id="3" name="Content Placeholder 2"/>
          <p:cNvSpPr>
            <a:spLocks noGrp="1"/>
          </p:cNvSpPr>
          <p:nvPr>
            <p:ph sz="half" idx="1" hasCustomPrompt="1"/>
          </p:nvPr>
        </p:nvSpPr>
        <p:spPr>
          <a:xfrm>
            <a:off x="512064" y="1698625"/>
            <a:ext cx="5126736"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1623925"/>
      </p:ext>
    </p:extLst>
  </p:cSld>
  <p:clrMapOvr>
    <a:masterClrMapping/>
  </p:clrMapOvr>
  <p:extLst>
    <p:ext uri="{DCECCB84-F9BA-43D5-87BE-67443E8EF086}">
      <p15:sldGuideLst xmlns:p15="http://schemas.microsoft.com/office/powerpoint/2012/main">
        <p15:guide id="1" pos="3552">
          <p15:clr>
            <a:srgbClr val="FBAE40"/>
          </p15:clr>
        </p15:guide>
        <p15:guide id="2" pos="4272">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ubtitle-B + Three Content">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FD103834-4576-8AE3-0CE4-0B26E14C8483}"/>
              </a:ext>
            </a:extLst>
          </p:cNvPr>
          <p:cNvSpPr>
            <a:spLocks noGrp="1"/>
          </p:cNvSpPr>
          <p:nvPr>
            <p:ph type="body" sz="half" idx="15"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457200"/>
            <a:ext cx="11184423" cy="555813"/>
          </a:xfrm>
        </p:spPr>
        <p:txBody>
          <a:bodyPr vert="horz"/>
          <a:lstStyle/>
          <a:p>
            <a:r>
              <a:rPr lang="en-US"/>
              <a:t>Slide title; Arial 32pt bold, sentence case (1 line)</a:t>
            </a:r>
          </a:p>
        </p:txBody>
      </p:sp>
      <p:sp>
        <p:nvSpPr>
          <p:cNvPr id="11" name="Text Placeholder 2">
            <a:extLst>
              <a:ext uri="{FF2B5EF4-FFF2-40B4-BE49-F238E27FC236}">
                <a16:creationId xmlns:a16="http://schemas.microsoft.com/office/drawing/2014/main" id="{09B89761-8DE0-C74E-8229-82DCFB7CCA0E}"/>
              </a:ext>
            </a:extLst>
          </p:cNvPr>
          <p:cNvSpPr>
            <a:spLocks noGrp="1"/>
          </p:cNvSpPr>
          <p:nvPr>
            <p:ph type="body" idx="14" hasCustomPrompt="1"/>
          </p:nvPr>
        </p:nvSpPr>
        <p:spPr>
          <a:xfrm>
            <a:off x="512064" y="1051560"/>
            <a:ext cx="11184422"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sz="half" idx="1" hasCustomPrompt="1"/>
          </p:nvPr>
        </p:nvSpPr>
        <p:spPr>
          <a:xfrm>
            <a:off x="512063" y="1698625"/>
            <a:ext cx="3411513"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390247" y="1698625"/>
            <a:ext cx="3421479"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0497FFB-B6FA-9D4E-B0A9-2B64230540B2}"/>
              </a:ext>
            </a:extLst>
          </p:cNvPr>
          <p:cNvSpPr>
            <a:spLocks noGrp="1"/>
          </p:cNvSpPr>
          <p:nvPr>
            <p:ph sz="half" idx="13" hasCustomPrompt="1"/>
          </p:nvPr>
        </p:nvSpPr>
        <p:spPr>
          <a:xfrm>
            <a:off x="8278396" y="1698625"/>
            <a:ext cx="3421479" cy="4406900"/>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3314292"/>
      </p:ext>
    </p:extLst>
  </p:cSld>
  <p:clrMapOvr>
    <a:masterClrMapping/>
  </p:clrMapOvr>
  <p:extLst>
    <p:ext uri="{DCECCB84-F9BA-43D5-87BE-67443E8EF086}">
      <p15:sldGuideLst xmlns:p15="http://schemas.microsoft.com/office/powerpoint/2012/main">
        <p15:guide id="1" pos="2472">
          <p15:clr>
            <a:srgbClr val="FBAE40"/>
          </p15:clr>
        </p15:guide>
        <p15:guide id="2" pos="2760">
          <p15:clr>
            <a:srgbClr val="FBAE40"/>
          </p15:clr>
        </p15:guide>
        <p15:guide id="3" pos="4920">
          <p15:clr>
            <a:srgbClr val="FBAE40"/>
          </p15:clr>
        </p15:guide>
        <p15:guide id="4" pos="520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Subtitle-B + Four Content">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F9D3356F-14B5-4D45-37EC-E4152395C381}"/>
              </a:ext>
            </a:extLst>
          </p:cNvPr>
          <p:cNvSpPr>
            <a:spLocks noGrp="1"/>
          </p:cNvSpPr>
          <p:nvPr>
            <p:ph type="body" sz="half" idx="16"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457200"/>
            <a:ext cx="11184423" cy="555813"/>
          </a:xfrm>
        </p:spPr>
        <p:txBody>
          <a:bodyPr vert="horz"/>
          <a:lstStyle/>
          <a:p>
            <a:r>
              <a:rPr lang="en-US"/>
              <a:t>Slide title; Arial 32pt bold, sentence case (1 line)</a:t>
            </a:r>
          </a:p>
        </p:txBody>
      </p:sp>
      <p:sp>
        <p:nvSpPr>
          <p:cNvPr id="13" name="Text Placeholder 2">
            <a:extLst>
              <a:ext uri="{FF2B5EF4-FFF2-40B4-BE49-F238E27FC236}">
                <a16:creationId xmlns:a16="http://schemas.microsoft.com/office/drawing/2014/main" id="{8F05DDA7-2CBD-E44C-A62E-E1C57509DCA3}"/>
              </a:ext>
            </a:extLst>
          </p:cNvPr>
          <p:cNvSpPr>
            <a:spLocks noGrp="1"/>
          </p:cNvSpPr>
          <p:nvPr>
            <p:ph type="body" idx="15" hasCustomPrompt="1"/>
          </p:nvPr>
        </p:nvSpPr>
        <p:spPr>
          <a:xfrm>
            <a:off x="512064" y="1051560"/>
            <a:ext cx="11184422"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sz="half" idx="1" hasCustomPrompt="1"/>
          </p:nvPr>
        </p:nvSpPr>
        <p:spPr>
          <a:xfrm>
            <a:off x="512063" y="1698625"/>
            <a:ext cx="2512665" cy="4406900"/>
          </a:xfrm>
        </p:spPr>
        <p:txBody>
          <a:bodyPr/>
          <a:lstStyle>
            <a:lvl1pPr>
              <a:defRPr sz="1400"/>
            </a:lvl1pPr>
            <a:lvl2pPr>
              <a:defRPr sz="1400"/>
            </a:lvl2pPr>
            <a:lvl3pPr>
              <a:defRPr sz="1400"/>
            </a:lvl3pPr>
            <a:lvl4pPr>
              <a:defRPr sz="1400"/>
            </a:lvl4pPr>
            <a:lvl5pPr>
              <a:defRPr sz="1400"/>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94922" y="1698625"/>
            <a:ext cx="2522219" cy="4406900"/>
          </a:xfrm>
        </p:spPr>
        <p:txBody>
          <a:bodyPr/>
          <a:lstStyle>
            <a:lvl1pPr>
              <a:defRPr sz="1400"/>
            </a:lvl1pPr>
            <a:lvl2pPr>
              <a:defRPr sz="1400"/>
            </a:lvl2pPr>
            <a:lvl3pPr>
              <a:defRPr sz="1400"/>
            </a:lvl3pPr>
            <a:lvl4pPr>
              <a:defRPr sz="1400"/>
            </a:lvl4pPr>
            <a:lvl5pPr>
              <a:defRPr sz="1400"/>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0497FFB-B6FA-9D4E-B0A9-2B64230540B2}"/>
              </a:ext>
            </a:extLst>
          </p:cNvPr>
          <p:cNvSpPr>
            <a:spLocks noGrp="1"/>
          </p:cNvSpPr>
          <p:nvPr>
            <p:ph sz="half" idx="13" hasCustomPrompt="1"/>
          </p:nvPr>
        </p:nvSpPr>
        <p:spPr>
          <a:xfrm>
            <a:off x="6287335" y="1698625"/>
            <a:ext cx="2516188" cy="4406900"/>
          </a:xfrm>
        </p:spPr>
        <p:txBody>
          <a:bodyPr/>
          <a:lstStyle>
            <a:lvl1pPr>
              <a:defRPr sz="1400"/>
            </a:lvl1pPr>
            <a:lvl2pPr>
              <a:defRPr sz="1400"/>
            </a:lvl2pPr>
            <a:lvl3pPr>
              <a:defRPr sz="1400"/>
            </a:lvl3pPr>
            <a:lvl4pPr>
              <a:defRPr sz="1400"/>
            </a:lvl4pPr>
            <a:lvl5pPr>
              <a:defRPr sz="1400"/>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5723D646-D659-4940-866D-282EF0E20D7A}"/>
              </a:ext>
            </a:extLst>
          </p:cNvPr>
          <p:cNvSpPr>
            <a:spLocks noGrp="1"/>
          </p:cNvSpPr>
          <p:nvPr>
            <p:ph sz="half" idx="14" hasCustomPrompt="1"/>
          </p:nvPr>
        </p:nvSpPr>
        <p:spPr>
          <a:xfrm>
            <a:off x="9173716" y="1698625"/>
            <a:ext cx="2516188" cy="4406900"/>
          </a:xfrm>
        </p:spPr>
        <p:txBody>
          <a:bodyPr/>
          <a:lstStyle>
            <a:lvl1pPr>
              <a:defRPr sz="1400"/>
            </a:lvl1pPr>
            <a:lvl2pPr>
              <a:defRPr sz="1400"/>
            </a:lvl2pPr>
            <a:lvl3pPr>
              <a:defRPr sz="1400"/>
            </a:lvl3pPr>
            <a:lvl4pPr>
              <a:defRPr sz="1400"/>
            </a:lvl4pPr>
            <a:lvl5pPr>
              <a:defRPr sz="1400"/>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553573"/>
      </p:ext>
    </p:extLst>
  </p:cSld>
  <p:clrMapOvr>
    <a:masterClrMapping/>
  </p:clrMapOvr>
  <p:extLst>
    <p:ext uri="{DCECCB84-F9BA-43D5-87BE-67443E8EF086}">
      <p15:sldGuideLst xmlns:p15="http://schemas.microsoft.com/office/powerpoint/2012/main">
        <p15:guide id="1" pos="1896">
          <p15:clr>
            <a:srgbClr val="FBAE40"/>
          </p15:clr>
        </p15:guide>
        <p15:guide id="2" pos="2136">
          <p15:clr>
            <a:srgbClr val="FBAE40"/>
          </p15:clr>
        </p15:guide>
        <p15:guide id="3" pos="5545">
          <p15:clr>
            <a:srgbClr val="FBAE40"/>
          </p15:clr>
        </p15:guide>
        <p15:guide id="4" pos="5777">
          <p15:clr>
            <a:srgbClr val="FBAE40"/>
          </p15:clr>
        </p15:guide>
        <p15:guide id="5" pos="3720">
          <p15:clr>
            <a:srgbClr val="FBAE40"/>
          </p15:clr>
        </p15:guide>
        <p15:guide id="6" pos="39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Blue 1/2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A598385-0BD4-9F42-BC78-15B2A6F6CFA4}"/>
              </a:ext>
            </a:extLst>
          </p:cNvPr>
          <p:cNvSpPr>
            <a:spLocks noGrp="1"/>
          </p:cNvSpPr>
          <p:nvPr>
            <p:ph type="pic" sz="quarter" idx="11" hasCustomPrompt="1"/>
          </p:nvPr>
        </p:nvSpPr>
        <p:spPr>
          <a:xfrm>
            <a:off x="6096000" y="0"/>
            <a:ext cx="6096000" cy="6858000"/>
          </a:xfrm>
          <a:solidFill>
            <a:schemeClr val="bg1">
              <a:lumMod val="95000"/>
            </a:schemeClr>
          </a:solidFill>
        </p:spPr>
        <p:txBody>
          <a:bodyPr/>
          <a:lstStyle>
            <a:lvl1pPr algn="l">
              <a:defRPr sz="1200">
                <a:solidFill>
                  <a:srgbClr val="FF0000"/>
                </a:solidFill>
              </a:defRPr>
            </a:lvl1pPr>
          </a:lstStyle>
          <a:p>
            <a:r>
              <a:rPr lang="en-US"/>
              <a:t>Drag picture to placeholder or click icon to add</a:t>
            </a:r>
          </a:p>
        </p:txBody>
      </p:sp>
      <p:pic>
        <p:nvPicPr>
          <p:cNvPr id="12" name="Graphic 11">
            <a:extLst>
              <a:ext uri="{FF2B5EF4-FFF2-40B4-BE49-F238E27FC236}">
                <a16:creationId xmlns:a16="http://schemas.microsoft.com/office/drawing/2014/main" id="{E176EC07-7590-9014-296C-172578C5C04D}"/>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4825" y="5580496"/>
            <a:ext cx="3514129" cy="740664"/>
          </a:xfrm>
          <a:prstGeom prst="rect">
            <a:avLst/>
          </a:prstGeom>
        </p:spPr>
      </p:pic>
      <p:sp>
        <p:nvSpPr>
          <p:cNvPr id="2" name="Title 1"/>
          <p:cNvSpPr>
            <a:spLocks noGrp="1"/>
          </p:cNvSpPr>
          <p:nvPr>
            <p:ph type="ctrTitle" hasCustomPrompt="1"/>
          </p:nvPr>
        </p:nvSpPr>
        <p:spPr>
          <a:xfrm>
            <a:off x="504826" y="1920240"/>
            <a:ext cx="5131970" cy="1508760"/>
          </a:xfrm>
        </p:spPr>
        <p:txBody>
          <a:bodyPr vert="horz" anchor="t"/>
          <a:lstStyle>
            <a:lvl1pPr algn="l">
              <a:defRPr sz="4800" b="1">
                <a:solidFill>
                  <a:schemeClr val="bg1"/>
                </a:solidFill>
              </a:defRPr>
            </a:lvl1pPr>
          </a:lstStyle>
          <a:p>
            <a:r>
              <a:rPr lang="en-US"/>
              <a:t>Click to add </a:t>
            </a:r>
            <a:br>
              <a:rPr lang="en-US"/>
            </a:br>
            <a:r>
              <a:rPr lang="en-US"/>
              <a:t>presentation title</a:t>
            </a:r>
          </a:p>
        </p:txBody>
      </p:sp>
      <p:sp>
        <p:nvSpPr>
          <p:cNvPr id="6" name="Text Placeholder 5">
            <a:extLst>
              <a:ext uri="{FF2B5EF4-FFF2-40B4-BE49-F238E27FC236}">
                <a16:creationId xmlns:a16="http://schemas.microsoft.com/office/drawing/2014/main" id="{1DA2E778-C602-5B40-8E0C-1BAE808E3694}"/>
              </a:ext>
            </a:extLst>
          </p:cNvPr>
          <p:cNvSpPr>
            <a:spLocks noGrp="1"/>
          </p:cNvSpPr>
          <p:nvPr>
            <p:ph type="body" sz="quarter" idx="12" hasCustomPrompt="1"/>
          </p:nvPr>
        </p:nvSpPr>
        <p:spPr>
          <a:xfrm>
            <a:off x="504825" y="4389120"/>
            <a:ext cx="3505201" cy="457200"/>
          </a:xfrm>
        </p:spPr>
        <p:txBody>
          <a:bodyPr/>
          <a:lstStyle>
            <a:lvl1pPr>
              <a:defRPr sz="1400">
                <a:solidFill>
                  <a:schemeClr val="accent2"/>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Month 00, 20XX</a:t>
            </a:r>
          </a:p>
        </p:txBody>
      </p:sp>
      <p:sp>
        <p:nvSpPr>
          <p:cNvPr id="10" name="Text Placeholder 5">
            <a:extLst>
              <a:ext uri="{FF2B5EF4-FFF2-40B4-BE49-F238E27FC236}">
                <a16:creationId xmlns:a16="http://schemas.microsoft.com/office/drawing/2014/main" id="{E8ECE2AD-E262-0244-A779-32BC5B97C660}"/>
              </a:ext>
            </a:extLst>
          </p:cNvPr>
          <p:cNvSpPr>
            <a:spLocks noGrp="1"/>
          </p:cNvSpPr>
          <p:nvPr>
            <p:ph type="body" sz="quarter" idx="13" hasCustomPrompt="1"/>
          </p:nvPr>
        </p:nvSpPr>
        <p:spPr>
          <a:xfrm>
            <a:off x="504823" y="3566160"/>
            <a:ext cx="5131971" cy="549249"/>
          </a:xfrm>
        </p:spPr>
        <p:txBody>
          <a:bodyPr/>
          <a:lstStyle>
            <a:lvl1pPr>
              <a:defRPr sz="3200">
                <a:solidFill>
                  <a:schemeClr val="accent2"/>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Click to add subtitle</a:t>
            </a:r>
          </a:p>
        </p:txBody>
      </p:sp>
    </p:spTree>
    <p:extLst>
      <p:ext uri="{BB962C8B-B14F-4D97-AF65-F5344CB8AC3E}">
        <p14:creationId xmlns:p14="http://schemas.microsoft.com/office/powerpoint/2010/main" val="27731149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ubtitle-B + Title Only">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2389133-8F79-AF42-B505-8A150931C3C6}"/>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3" name="Footnote Placeholder">
            <a:extLst>
              <a:ext uri="{FF2B5EF4-FFF2-40B4-BE49-F238E27FC236}">
                <a16:creationId xmlns:a16="http://schemas.microsoft.com/office/drawing/2014/main" id="{36810AE4-1E5F-9683-3111-305339B1B41E}"/>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457200"/>
            <a:ext cx="11184423" cy="555813"/>
          </a:xfrm>
        </p:spPr>
        <p:txBody>
          <a:bodyPr vert="horz"/>
          <a:lstStyle/>
          <a:p>
            <a:r>
              <a:rPr lang="en-US"/>
              <a:t>Slide title; Arial 32pt bold, sentence case (1 line)</a:t>
            </a:r>
          </a:p>
        </p:txBody>
      </p:sp>
      <p:sp>
        <p:nvSpPr>
          <p:cNvPr id="10" name="Text Placeholder 2">
            <a:extLst>
              <a:ext uri="{FF2B5EF4-FFF2-40B4-BE49-F238E27FC236}">
                <a16:creationId xmlns:a16="http://schemas.microsoft.com/office/drawing/2014/main" id="{A96AF473-C2CF-6B47-84F7-6E0E41A10BCD}"/>
              </a:ext>
            </a:extLst>
          </p:cNvPr>
          <p:cNvSpPr>
            <a:spLocks noGrp="1"/>
          </p:cNvSpPr>
          <p:nvPr>
            <p:ph type="body" idx="12" hasCustomPrompt="1"/>
          </p:nvPr>
        </p:nvSpPr>
        <p:spPr>
          <a:xfrm>
            <a:off x="512064" y="1051560"/>
            <a:ext cx="11184422"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Tree>
    <p:extLst>
      <p:ext uri="{BB962C8B-B14F-4D97-AF65-F5344CB8AC3E}">
        <p14:creationId xmlns:p14="http://schemas.microsoft.com/office/powerpoint/2010/main" val="7967004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Subtitle-B + Title Only Light Blue">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2389133-8F79-AF42-B505-8A150931C3C6}"/>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3" name="Footnote Placeholder">
            <a:extLst>
              <a:ext uri="{FF2B5EF4-FFF2-40B4-BE49-F238E27FC236}">
                <a16:creationId xmlns:a16="http://schemas.microsoft.com/office/drawing/2014/main" id="{FEC54663-7744-95CD-9966-2832A2B914F4}"/>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457200"/>
            <a:ext cx="11184423" cy="555813"/>
          </a:xfrm>
        </p:spPr>
        <p:txBody>
          <a:bodyPr vert="horz"/>
          <a:lstStyle/>
          <a:p>
            <a:r>
              <a:rPr lang="en-US"/>
              <a:t>Slide title; Arial 32pt bold, sentence case (1 line)</a:t>
            </a:r>
          </a:p>
        </p:txBody>
      </p:sp>
      <p:sp>
        <p:nvSpPr>
          <p:cNvPr id="10" name="Text Placeholder 2">
            <a:extLst>
              <a:ext uri="{FF2B5EF4-FFF2-40B4-BE49-F238E27FC236}">
                <a16:creationId xmlns:a16="http://schemas.microsoft.com/office/drawing/2014/main" id="{A96AF473-C2CF-6B47-84F7-6E0E41A10BCD}"/>
              </a:ext>
            </a:extLst>
          </p:cNvPr>
          <p:cNvSpPr>
            <a:spLocks noGrp="1"/>
          </p:cNvSpPr>
          <p:nvPr>
            <p:ph type="body" idx="12" hasCustomPrompt="1"/>
          </p:nvPr>
        </p:nvSpPr>
        <p:spPr>
          <a:xfrm>
            <a:off x="512064" y="1051560"/>
            <a:ext cx="11184422"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Tree>
    <p:extLst>
      <p:ext uri="{BB962C8B-B14F-4D97-AF65-F5344CB8AC3E}">
        <p14:creationId xmlns:p14="http://schemas.microsoft.com/office/powerpoint/2010/main" val="23903707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Subtitle-B + Content on Blue Lef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73B866B-F8DF-9344-BC29-1D15C9490777}"/>
              </a:ext>
            </a:extLst>
          </p:cNvPr>
          <p:cNvSpPr/>
          <p:nvPr/>
        </p:nvSpPr>
        <p:spPr>
          <a:xfrm>
            <a:off x="0" y="0"/>
            <a:ext cx="4382814" cy="6858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4" name="Footer Placeholder 5">
            <a:extLst>
              <a:ext uri="{FF2B5EF4-FFF2-40B4-BE49-F238E27FC236}">
                <a16:creationId xmlns:a16="http://schemas.microsoft.com/office/drawing/2014/main" id="{A27C117B-717D-316A-17B9-C50E0267AD86}"/>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7E93ABB6-9F1A-05B9-3D74-75BD66703FBE}"/>
              </a:ext>
            </a:extLst>
          </p:cNvPr>
          <p:cNvSpPr>
            <a:spLocks noGrp="1"/>
          </p:cNvSpPr>
          <p:nvPr>
            <p:ph type="body" sz="half" idx="2" hasCustomPrompt="1"/>
          </p:nvPr>
        </p:nvSpPr>
        <p:spPr>
          <a:xfrm>
            <a:off x="4838700" y="6378130"/>
            <a:ext cx="3839134"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4" y="457201"/>
            <a:ext cx="3412236" cy="594360"/>
          </a:xfrm>
        </p:spPr>
        <p:txBody>
          <a:bodyPr vert="horz"/>
          <a:lstStyle>
            <a:lvl1pPr>
              <a:defRPr>
                <a:solidFill>
                  <a:schemeClr val="bg1"/>
                </a:solidFill>
              </a:defRPr>
            </a:lvl1pPr>
          </a:lstStyle>
          <a:p>
            <a:r>
              <a:rPr lang="en-US"/>
              <a:t>Short slide title</a:t>
            </a:r>
          </a:p>
        </p:txBody>
      </p:sp>
      <p:sp>
        <p:nvSpPr>
          <p:cNvPr id="11" name="Text Placeholder 2">
            <a:extLst>
              <a:ext uri="{FF2B5EF4-FFF2-40B4-BE49-F238E27FC236}">
                <a16:creationId xmlns:a16="http://schemas.microsoft.com/office/drawing/2014/main" id="{09B89761-8DE0-C74E-8229-82DCFB7CCA0E}"/>
              </a:ext>
            </a:extLst>
          </p:cNvPr>
          <p:cNvSpPr>
            <a:spLocks noGrp="1"/>
          </p:cNvSpPr>
          <p:nvPr>
            <p:ph type="body" idx="14" hasCustomPrompt="1"/>
          </p:nvPr>
        </p:nvSpPr>
        <p:spPr>
          <a:xfrm>
            <a:off x="512064" y="1051560"/>
            <a:ext cx="3412236" cy="295276"/>
          </a:xfrm>
        </p:spPr>
        <p:txBody>
          <a:bodyPr anchor="b"/>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Short slide subtitle</a:t>
            </a:r>
          </a:p>
        </p:txBody>
      </p:sp>
      <p:sp>
        <p:nvSpPr>
          <p:cNvPr id="20" name="Text Placeholder 19">
            <a:extLst>
              <a:ext uri="{FF2B5EF4-FFF2-40B4-BE49-F238E27FC236}">
                <a16:creationId xmlns:a16="http://schemas.microsoft.com/office/drawing/2014/main" id="{FA4A34C6-AA67-B74C-9387-5C2077CE6A33}"/>
              </a:ext>
            </a:extLst>
          </p:cNvPr>
          <p:cNvSpPr>
            <a:spLocks noGrp="1"/>
          </p:cNvSpPr>
          <p:nvPr>
            <p:ph type="body" sz="quarter" idx="15" hasCustomPrompt="1"/>
          </p:nvPr>
        </p:nvSpPr>
        <p:spPr>
          <a:xfrm>
            <a:off x="512064" y="2514590"/>
            <a:ext cx="3411537" cy="359093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sz="half" idx="1" hasCustomPrompt="1"/>
          </p:nvPr>
        </p:nvSpPr>
        <p:spPr>
          <a:xfrm>
            <a:off x="4838700" y="470636"/>
            <a:ext cx="6861175" cy="5634889"/>
          </a:xfrm>
        </p:spPr>
        <p:txBody>
          <a:bodyPr/>
          <a:lstStyle>
            <a:lvl1pPr>
              <a:defRPr>
                <a:solidFill>
                  <a:srgbClr val="272524"/>
                </a:solidFill>
              </a:defRPr>
            </a:lvl1pPr>
            <a:lvl2pPr>
              <a:defRPr>
                <a:solidFill>
                  <a:srgbClr val="272524"/>
                </a:solidFill>
              </a:defRPr>
            </a:lvl2pPr>
            <a:lvl3pPr>
              <a:defRPr>
                <a:solidFill>
                  <a:srgbClr val="272524"/>
                </a:solidFill>
              </a:defRPr>
            </a:lvl3pPr>
            <a:lvl4pPr>
              <a:defRPr>
                <a:solidFill>
                  <a:srgbClr val="272524"/>
                </a:solidFill>
              </a:defRPr>
            </a:lvl4pPr>
            <a:lvl5pPr>
              <a:defRPr>
                <a:solidFill>
                  <a:srgbClr val="272524"/>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4677617"/>
      </p:ext>
    </p:extLst>
  </p:cSld>
  <p:clrMapOvr>
    <a:masterClrMapping/>
  </p:clrMapOvr>
  <p:extLst>
    <p:ext uri="{DCECCB84-F9BA-43D5-87BE-67443E8EF086}">
      <p15:sldGuideLst xmlns:p15="http://schemas.microsoft.com/office/powerpoint/2012/main">
        <p15:guide id="1" pos="2472">
          <p15:clr>
            <a:srgbClr val="FBAE40"/>
          </p15:clr>
        </p15:guide>
        <p15:guide id="2" pos="2760">
          <p15:clr>
            <a:srgbClr val="FBAE40"/>
          </p15:clr>
        </p15:guide>
        <p15:guide id="4" pos="3048">
          <p15:clr>
            <a:srgbClr val="FBAE40"/>
          </p15:clr>
        </p15:guide>
        <p15:guide id="5" orient="horz" pos="157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Subtitle-B + Content on Blue Righ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73B866B-F8DF-9344-BC29-1D15C9490777}"/>
              </a:ext>
            </a:extLst>
          </p:cNvPr>
          <p:cNvSpPr/>
          <p:nvPr/>
        </p:nvSpPr>
        <p:spPr>
          <a:xfrm>
            <a:off x="4381500" y="0"/>
            <a:ext cx="7810500" cy="6858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3" name="Footnote Placeholder">
            <a:extLst>
              <a:ext uri="{FF2B5EF4-FFF2-40B4-BE49-F238E27FC236}">
                <a16:creationId xmlns:a16="http://schemas.microsoft.com/office/drawing/2014/main" id="{9D4479E2-4ED0-4223-DB26-BC09CDCF9CA3}"/>
              </a:ext>
            </a:extLst>
          </p:cNvPr>
          <p:cNvSpPr>
            <a:spLocks noGrp="1"/>
          </p:cNvSpPr>
          <p:nvPr>
            <p:ph type="body" sz="half" idx="2" hasCustomPrompt="1"/>
          </p:nvPr>
        </p:nvSpPr>
        <p:spPr>
          <a:xfrm>
            <a:off x="4838700" y="6378130"/>
            <a:ext cx="3839134"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4" y="457201"/>
            <a:ext cx="3412236" cy="594360"/>
          </a:xfrm>
        </p:spPr>
        <p:txBody>
          <a:bodyPr vert="horz"/>
          <a:lstStyle>
            <a:lvl1pPr>
              <a:defRPr>
                <a:solidFill>
                  <a:schemeClr val="tx1"/>
                </a:solidFill>
              </a:defRPr>
            </a:lvl1pPr>
          </a:lstStyle>
          <a:p>
            <a:r>
              <a:rPr lang="en-US"/>
              <a:t>Short slide title</a:t>
            </a:r>
          </a:p>
        </p:txBody>
      </p:sp>
      <p:sp>
        <p:nvSpPr>
          <p:cNvPr id="11" name="Text Placeholder 2">
            <a:extLst>
              <a:ext uri="{FF2B5EF4-FFF2-40B4-BE49-F238E27FC236}">
                <a16:creationId xmlns:a16="http://schemas.microsoft.com/office/drawing/2014/main" id="{09B89761-8DE0-C74E-8229-82DCFB7CCA0E}"/>
              </a:ext>
            </a:extLst>
          </p:cNvPr>
          <p:cNvSpPr>
            <a:spLocks noGrp="1"/>
          </p:cNvSpPr>
          <p:nvPr>
            <p:ph type="body" idx="14" hasCustomPrompt="1"/>
          </p:nvPr>
        </p:nvSpPr>
        <p:spPr>
          <a:xfrm>
            <a:off x="512064" y="1051560"/>
            <a:ext cx="3412236"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Short slide subtitle</a:t>
            </a:r>
          </a:p>
        </p:txBody>
      </p:sp>
      <p:sp>
        <p:nvSpPr>
          <p:cNvPr id="14" name="Text Placeholder 19">
            <a:extLst>
              <a:ext uri="{FF2B5EF4-FFF2-40B4-BE49-F238E27FC236}">
                <a16:creationId xmlns:a16="http://schemas.microsoft.com/office/drawing/2014/main" id="{063F2128-9DD7-7445-8E1E-1AA47BED6A54}"/>
              </a:ext>
            </a:extLst>
          </p:cNvPr>
          <p:cNvSpPr>
            <a:spLocks noGrp="1"/>
          </p:cNvSpPr>
          <p:nvPr>
            <p:ph type="body" sz="quarter" idx="15" hasCustomPrompt="1"/>
          </p:nvPr>
        </p:nvSpPr>
        <p:spPr>
          <a:xfrm>
            <a:off x="512064" y="2514590"/>
            <a:ext cx="3411537" cy="3590935"/>
          </a:xfrm>
        </p:spPr>
        <p:txBody>
          <a:bodyPr/>
          <a:lstStyle>
            <a:lvl1pPr>
              <a:defRPr>
                <a:solidFill>
                  <a:srgbClr val="272524"/>
                </a:solidFill>
              </a:defRPr>
            </a:lvl1pPr>
            <a:lvl2pPr>
              <a:defRPr>
                <a:solidFill>
                  <a:srgbClr val="272524"/>
                </a:solidFill>
              </a:defRPr>
            </a:lvl2pPr>
            <a:lvl3pPr>
              <a:defRPr>
                <a:solidFill>
                  <a:srgbClr val="272524"/>
                </a:solidFill>
              </a:defRPr>
            </a:lvl3pPr>
            <a:lvl4pPr>
              <a:defRPr>
                <a:solidFill>
                  <a:srgbClr val="272524"/>
                </a:solidFill>
              </a:defRPr>
            </a:lvl4pPr>
            <a:lvl5pPr>
              <a:defRPr>
                <a:solidFill>
                  <a:srgbClr val="272524"/>
                </a:solidFill>
              </a:defRPr>
            </a:lvl5pPr>
          </a:lstStyle>
          <a:p>
            <a:pPr lvl="0"/>
            <a:r>
              <a:rPr lang="en-US"/>
              <a:t>Click to type text. To activate sub-level formatting, place cursor at beginning of text/line and hit tab or shift tab.</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05BA47CF-4C75-114D-925E-3DEE36B0B108}"/>
              </a:ext>
            </a:extLst>
          </p:cNvPr>
          <p:cNvSpPr>
            <a:spLocks noGrp="1"/>
          </p:cNvSpPr>
          <p:nvPr>
            <p:ph sz="half" idx="1" hasCustomPrompt="1"/>
          </p:nvPr>
        </p:nvSpPr>
        <p:spPr>
          <a:xfrm>
            <a:off x="4838700" y="470636"/>
            <a:ext cx="6861175" cy="563488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6154047"/>
      </p:ext>
    </p:extLst>
  </p:cSld>
  <p:clrMapOvr>
    <a:masterClrMapping/>
  </p:clrMapOvr>
  <p:extLst>
    <p:ext uri="{DCECCB84-F9BA-43D5-87BE-67443E8EF086}">
      <p15:sldGuideLst xmlns:p15="http://schemas.microsoft.com/office/powerpoint/2012/main">
        <p15:guide id="1" pos="2472">
          <p15:clr>
            <a:srgbClr val="FBAE40"/>
          </p15:clr>
        </p15:guide>
        <p15:guide id="2" pos="2760">
          <p15:clr>
            <a:srgbClr val="FBAE40"/>
          </p15:clr>
        </p15:guide>
        <p15:guide id="4" pos="3048">
          <p15:clr>
            <a:srgbClr val="FBAE40"/>
          </p15:clr>
        </p15:guide>
        <p15:guide id="5" orient="horz" pos="157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Subtitle-B +  Content Blue">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E87F6186-907E-2C21-6A0D-FF9D625A11D6}"/>
              </a:ext>
            </a:extLst>
          </p:cNvPr>
          <p:cNvGraphicFramePr>
            <a:graphicFrameLocks noChangeAspect="1"/>
          </p:cNvGraphicFramePr>
          <p:nvPr userDrawn="1">
            <p:custDataLst>
              <p:tags r:id="rId1"/>
            </p:custDataLst>
            <p:extLst>
              <p:ext uri="{D42A27DB-BD31-4B8C-83A1-F6EECF244321}">
                <p14:modId xmlns:p14="http://schemas.microsoft.com/office/powerpoint/2010/main" val="128264012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Object 10" hidden="1">
                        <a:extLst>
                          <a:ext uri="{FF2B5EF4-FFF2-40B4-BE49-F238E27FC236}">
                            <a16:creationId xmlns:a16="http://schemas.microsoft.com/office/drawing/2014/main" id="{E87F6186-907E-2C21-6A0D-FF9D625A11D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4" name="Footer Placeholder 5">
            <a:extLst>
              <a:ext uri="{FF2B5EF4-FFF2-40B4-BE49-F238E27FC236}">
                <a16:creationId xmlns:a16="http://schemas.microsoft.com/office/drawing/2014/main" id="{086259DE-CDB6-1513-F26A-84C292AD191C}"/>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9" name="Slide Number Placeholder 8">
            <a:extLst>
              <a:ext uri="{FF2B5EF4-FFF2-40B4-BE49-F238E27FC236}">
                <a16:creationId xmlns:a16="http://schemas.microsoft.com/office/drawing/2014/main" id="{000755A1-263A-3047-860B-B811081C9CD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E49417BC-9D91-E410-6D03-23F24F13E942}"/>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457200"/>
            <a:ext cx="11184423" cy="555813"/>
          </a:xfrm>
        </p:spPr>
        <p:txBody>
          <a:bodyPr vert="horz"/>
          <a:lstStyle>
            <a:lvl1pPr>
              <a:defRPr>
                <a:solidFill>
                  <a:schemeClr val="bg1"/>
                </a:solidFill>
              </a:defRPr>
            </a:lvl1pPr>
          </a:lstStyle>
          <a:p>
            <a:r>
              <a:rPr lang="en-US"/>
              <a:t>Slide title; Arial 32pt bold, sentence case (1 line)</a:t>
            </a:r>
          </a:p>
        </p:txBody>
      </p:sp>
      <p:sp>
        <p:nvSpPr>
          <p:cNvPr id="10" name="Text Placeholder 2">
            <a:extLst>
              <a:ext uri="{FF2B5EF4-FFF2-40B4-BE49-F238E27FC236}">
                <a16:creationId xmlns:a16="http://schemas.microsoft.com/office/drawing/2014/main" id="{F29F3FD6-A58A-E748-A11A-7D0F672AD0A7}"/>
              </a:ext>
            </a:extLst>
          </p:cNvPr>
          <p:cNvSpPr>
            <a:spLocks noGrp="1"/>
          </p:cNvSpPr>
          <p:nvPr>
            <p:ph type="body" idx="12" hasCustomPrompt="1"/>
          </p:nvPr>
        </p:nvSpPr>
        <p:spPr>
          <a:xfrm>
            <a:off x="512064" y="1051560"/>
            <a:ext cx="11184422" cy="295276"/>
          </a:xfrm>
        </p:spPr>
        <p:txBody>
          <a:bodyPr anchor="b"/>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idx="1" hasCustomPrompt="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35474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Subtitle-B + Two Content Blue">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47D557DE-76C9-8AF6-A51A-ADB006743D11}"/>
              </a:ext>
            </a:extLst>
          </p:cNvPr>
          <p:cNvGraphicFramePr>
            <a:graphicFrameLocks noChangeAspect="1"/>
          </p:cNvGraphicFramePr>
          <p:nvPr userDrawn="1">
            <p:custDataLst>
              <p:tags r:id="rId1"/>
            </p:custDataLst>
            <p:extLst>
              <p:ext uri="{D42A27DB-BD31-4B8C-83A1-F6EECF244321}">
                <p14:modId xmlns:p14="http://schemas.microsoft.com/office/powerpoint/2010/main" val="230310493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Object 11" hidden="1">
                        <a:extLst>
                          <a:ext uri="{FF2B5EF4-FFF2-40B4-BE49-F238E27FC236}">
                            <a16:creationId xmlns:a16="http://schemas.microsoft.com/office/drawing/2014/main" id="{47D557DE-76C9-8AF6-A51A-ADB006743D11}"/>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5">
            <a:extLst>
              <a:ext uri="{FF2B5EF4-FFF2-40B4-BE49-F238E27FC236}">
                <a16:creationId xmlns:a16="http://schemas.microsoft.com/office/drawing/2014/main" id="{A8800910-8855-CEA9-B8CA-AB9ABBD54547}"/>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6" name="Footnote Placeholder">
            <a:extLst>
              <a:ext uri="{FF2B5EF4-FFF2-40B4-BE49-F238E27FC236}">
                <a16:creationId xmlns:a16="http://schemas.microsoft.com/office/drawing/2014/main" id="{9F98469F-79F9-4B94-DA83-D6E09C9691E7}"/>
              </a:ext>
            </a:extLst>
          </p:cNvPr>
          <p:cNvSpPr>
            <a:spLocks noGrp="1"/>
          </p:cNvSpPr>
          <p:nvPr>
            <p:ph type="body" sz="half" idx="14"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457200"/>
            <a:ext cx="11184423" cy="555813"/>
          </a:xfrm>
        </p:spPr>
        <p:txBody>
          <a:bodyPr vert="horz"/>
          <a:lstStyle>
            <a:lvl1pPr>
              <a:defRPr>
                <a:solidFill>
                  <a:schemeClr val="bg1"/>
                </a:solidFill>
              </a:defRPr>
            </a:lvl1pPr>
          </a:lstStyle>
          <a:p>
            <a:r>
              <a:rPr lang="en-US"/>
              <a:t>Slide title; Arial 32pt bold, sentence case (1 line)</a:t>
            </a:r>
          </a:p>
        </p:txBody>
      </p:sp>
      <p:sp>
        <p:nvSpPr>
          <p:cNvPr id="11" name="Text Placeholder 2">
            <a:extLst>
              <a:ext uri="{FF2B5EF4-FFF2-40B4-BE49-F238E27FC236}">
                <a16:creationId xmlns:a16="http://schemas.microsoft.com/office/drawing/2014/main" id="{4F286C39-0E82-734F-AB13-0063DC613DC8}"/>
              </a:ext>
            </a:extLst>
          </p:cNvPr>
          <p:cNvSpPr>
            <a:spLocks noGrp="1"/>
          </p:cNvSpPr>
          <p:nvPr>
            <p:ph type="body" idx="13" hasCustomPrompt="1"/>
          </p:nvPr>
        </p:nvSpPr>
        <p:spPr>
          <a:xfrm>
            <a:off x="512064" y="1051560"/>
            <a:ext cx="11184422" cy="295276"/>
          </a:xfrm>
        </p:spPr>
        <p:txBody>
          <a:bodyPr anchor="b"/>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sz="half" idx="1" hasCustomPrompt="1"/>
          </p:nvPr>
        </p:nvSpPr>
        <p:spPr>
          <a:xfrm>
            <a:off x="512063" y="1698625"/>
            <a:ext cx="5350855"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349019" y="1698625"/>
            <a:ext cx="5350855"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440382"/>
      </p:ext>
    </p:extLst>
  </p:cSld>
  <p:clrMapOvr>
    <a:masterClrMapping/>
  </p:clrMapOvr>
  <p:extLst>
    <p:ext uri="{DCECCB84-F9BA-43D5-87BE-67443E8EF086}">
      <p15:sldGuideLst xmlns:p15="http://schemas.microsoft.com/office/powerpoint/2012/main">
        <p15:guide id="1" pos="3696">
          <p15:clr>
            <a:srgbClr val="FBAE40"/>
          </p15:clr>
        </p15:guide>
        <p15:guide id="2" pos="399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Subtitle-B + Three Content Blue">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D888C4DD-6B96-DC29-D91D-1CD9CBBB6595}"/>
              </a:ext>
            </a:extLst>
          </p:cNvPr>
          <p:cNvGraphicFramePr>
            <a:graphicFrameLocks noChangeAspect="1"/>
          </p:cNvGraphicFramePr>
          <p:nvPr userDrawn="1">
            <p:custDataLst>
              <p:tags r:id="rId1"/>
            </p:custDataLst>
            <p:extLst>
              <p:ext uri="{D42A27DB-BD31-4B8C-83A1-F6EECF244321}">
                <p14:modId xmlns:p14="http://schemas.microsoft.com/office/powerpoint/2010/main" val="133745759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2" name="Object 11" hidden="1">
                        <a:extLst>
                          <a:ext uri="{FF2B5EF4-FFF2-40B4-BE49-F238E27FC236}">
                            <a16:creationId xmlns:a16="http://schemas.microsoft.com/office/drawing/2014/main" id="{D888C4DD-6B96-DC29-D91D-1CD9CBBB6595}"/>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5">
            <a:extLst>
              <a:ext uri="{FF2B5EF4-FFF2-40B4-BE49-F238E27FC236}">
                <a16:creationId xmlns:a16="http://schemas.microsoft.com/office/drawing/2014/main" id="{C6732D31-E692-10C5-9F47-3F080CCC42C6}"/>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6" name="Footnote Placeholder">
            <a:extLst>
              <a:ext uri="{FF2B5EF4-FFF2-40B4-BE49-F238E27FC236}">
                <a16:creationId xmlns:a16="http://schemas.microsoft.com/office/drawing/2014/main" id="{CA046092-FA74-AEBB-D765-695779FB8BCC}"/>
              </a:ext>
            </a:extLst>
          </p:cNvPr>
          <p:cNvSpPr>
            <a:spLocks noGrp="1"/>
          </p:cNvSpPr>
          <p:nvPr>
            <p:ph type="body" sz="half" idx="15"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457200"/>
            <a:ext cx="11184423" cy="555813"/>
          </a:xfrm>
        </p:spPr>
        <p:txBody>
          <a:bodyPr vert="horz"/>
          <a:lstStyle>
            <a:lvl1pPr>
              <a:defRPr>
                <a:solidFill>
                  <a:schemeClr val="bg1"/>
                </a:solidFill>
              </a:defRPr>
            </a:lvl1pPr>
          </a:lstStyle>
          <a:p>
            <a:r>
              <a:rPr lang="en-US"/>
              <a:t>Slide title; Arial 32pt bold, sentence case (1 line)</a:t>
            </a:r>
          </a:p>
        </p:txBody>
      </p:sp>
      <p:sp>
        <p:nvSpPr>
          <p:cNvPr id="11" name="Text Placeholder 2">
            <a:extLst>
              <a:ext uri="{FF2B5EF4-FFF2-40B4-BE49-F238E27FC236}">
                <a16:creationId xmlns:a16="http://schemas.microsoft.com/office/drawing/2014/main" id="{6474099B-156D-7348-B7A4-5FB85DB30944}"/>
              </a:ext>
            </a:extLst>
          </p:cNvPr>
          <p:cNvSpPr>
            <a:spLocks noGrp="1"/>
          </p:cNvSpPr>
          <p:nvPr>
            <p:ph type="body" idx="14" hasCustomPrompt="1"/>
          </p:nvPr>
        </p:nvSpPr>
        <p:spPr>
          <a:xfrm>
            <a:off x="512064" y="1051560"/>
            <a:ext cx="11184422" cy="295276"/>
          </a:xfrm>
        </p:spPr>
        <p:txBody>
          <a:bodyPr anchor="b"/>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sz="half" idx="1" hasCustomPrompt="1"/>
          </p:nvPr>
        </p:nvSpPr>
        <p:spPr>
          <a:xfrm>
            <a:off x="512063" y="1698625"/>
            <a:ext cx="3411513"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390247" y="1698625"/>
            <a:ext cx="3421479"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0497FFB-B6FA-9D4E-B0A9-2B64230540B2}"/>
              </a:ext>
            </a:extLst>
          </p:cNvPr>
          <p:cNvSpPr>
            <a:spLocks noGrp="1"/>
          </p:cNvSpPr>
          <p:nvPr>
            <p:ph sz="half" idx="13" hasCustomPrompt="1"/>
          </p:nvPr>
        </p:nvSpPr>
        <p:spPr>
          <a:xfrm>
            <a:off x="8278396" y="1698625"/>
            <a:ext cx="3421479" cy="44069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7826647"/>
      </p:ext>
    </p:extLst>
  </p:cSld>
  <p:clrMapOvr>
    <a:masterClrMapping/>
  </p:clrMapOvr>
  <p:extLst>
    <p:ext uri="{DCECCB84-F9BA-43D5-87BE-67443E8EF086}">
      <p15:sldGuideLst xmlns:p15="http://schemas.microsoft.com/office/powerpoint/2012/main">
        <p15:guide id="1" pos="2472">
          <p15:clr>
            <a:srgbClr val="FBAE40"/>
          </p15:clr>
        </p15:guide>
        <p15:guide id="2" pos="2760">
          <p15:clr>
            <a:srgbClr val="FBAE40"/>
          </p15:clr>
        </p15:guide>
        <p15:guide id="3" pos="4920">
          <p15:clr>
            <a:srgbClr val="FBAE40"/>
          </p15:clr>
        </p15:guide>
        <p15:guide id="4" pos="520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Subtitle-B + Four Content Blue">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A56E7686-DD54-53EA-BB2F-39BAAD894543}"/>
              </a:ext>
            </a:extLst>
          </p:cNvPr>
          <p:cNvGraphicFramePr>
            <a:graphicFrameLocks noChangeAspect="1"/>
          </p:cNvGraphicFramePr>
          <p:nvPr userDrawn="1">
            <p:custDataLst>
              <p:tags r:id="rId1"/>
            </p:custDataLst>
            <p:extLst>
              <p:ext uri="{D42A27DB-BD31-4B8C-83A1-F6EECF244321}">
                <p14:modId xmlns:p14="http://schemas.microsoft.com/office/powerpoint/2010/main" val="158912966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Object 10" hidden="1">
                        <a:extLst>
                          <a:ext uri="{FF2B5EF4-FFF2-40B4-BE49-F238E27FC236}">
                            <a16:creationId xmlns:a16="http://schemas.microsoft.com/office/drawing/2014/main" id="{A56E7686-DD54-53EA-BB2F-39BAAD89454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5" name="Footer Placeholder 5">
            <a:extLst>
              <a:ext uri="{FF2B5EF4-FFF2-40B4-BE49-F238E27FC236}">
                <a16:creationId xmlns:a16="http://schemas.microsoft.com/office/drawing/2014/main" id="{3CA3B93E-64F5-D305-0321-E1DB92D18626}"/>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6" name="Footnote Placeholder">
            <a:extLst>
              <a:ext uri="{FF2B5EF4-FFF2-40B4-BE49-F238E27FC236}">
                <a16:creationId xmlns:a16="http://schemas.microsoft.com/office/drawing/2014/main" id="{044E26B9-C1CF-2C8B-10C7-9F0290FD17FE}"/>
              </a:ext>
            </a:extLst>
          </p:cNvPr>
          <p:cNvSpPr>
            <a:spLocks noGrp="1"/>
          </p:cNvSpPr>
          <p:nvPr>
            <p:ph type="body" sz="half" idx="16"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457200"/>
            <a:ext cx="11184423" cy="555813"/>
          </a:xfrm>
        </p:spPr>
        <p:txBody>
          <a:bodyPr vert="horz"/>
          <a:lstStyle>
            <a:lvl1pPr>
              <a:defRPr>
                <a:solidFill>
                  <a:schemeClr val="bg1"/>
                </a:solidFill>
              </a:defRPr>
            </a:lvl1pPr>
          </a:lstStyle>
          <a:p>
            <a:r>
              <a:rPr lang="en-US"/>
              <a:t>Slide title; Arial 32pt bold, sentence case (1 line)</a:t>
            </a:r>
          </a:p>
        </p:txBody>
      </p:sp>
      <p:sp>
        <p:nvSpPr>
          <p:cNvPr id="13" name="Text Placeholder 2">
            <a:extLst>
              <a:ext uri="{FF2B5EF4-FFF2-40B4-BE49-F238E27FC236}">
                <a16:creationId xmlns:a16="http://schemas.microsoft.com/office/drawing/2014/main" id="{804B53DC-1086-544D-9442-160B5564CE8C}"/>
              </a:ext>
            </a:extLst>
          </p:cNvPr>
          <p:cNvSpPr>
            <a:spLocks noGrp="1"/>
          </p:cNvSpPr>
          <p:nvPr>
            <p:ph type="body" idx="15" hasCustomPrompt="1"/>
          </p:nvPr>
        </p:nvSpPr>
        <p:spPr>
          <a:xfrm>
            <a:off x="512064" y="1051560"/>
            <a:ext cx="11184422" cy="295276"/>
          </a:xfrm>
        </p:spPr>
        <p:txBody>
          <a:bodyPr anchor="b"/>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
        <p:nvSpPr>
          <p:cNvPr id="3" name="Content Placeholder 2"/>
          <p:cNvSpPr>
            <a:spLocks noGrp="1"/>
          </p:cNvSpPr>
          <p:nvPr>
            <p:ph sz="half" idx="1" hasCustomPrompt="1"/>
          </p:nvPr>
        </p:nvSpPr>
        <p:spPr>
          <a:xfrm>
            <a:off x="512063" y="1698625"/>
            <a:ext cx="2512665" cy="4406900"/>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3394922" y="1698625"/>
            <a:ext cx="2522219" cy="4406900"/>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0497FFB-B6FA-9D4E-B0A9-2B64230540B2}"/>
              </a:ext>
            </a:extLst>
          </p:cNvPr>
          <p:cNvSpPr>
            <a:spLocks noGrp="1"/>
          </p:cNvSpPr>
          <p:nvPr>
            <p:ph sz="half" idx="13" hasCustomPrompt="1"/>
          </p:nvPr>
        </p:nvSpPr>
        <p:spPr>
          <a:xfrm>
            <a:off x="6287335" y="1698625"/>
            <a:ext cx="2516188" cy="4406900"/>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5723D646-D659-4940-866D-282EF0E20D7A}"/>
              </a:ext>
            </a:extLst>
          </p:cNvPr>
          <p:cNvSpPr>
            <a:spLocks noGrp="1"/>
          </p:cNvSpPr>
          <p:nvPr>
            <p:ph sz="half" idx="14" hasCustomPrompt="1"/>
          </p:nvPr>
        </p:nvSpPr>
        <p:spPr>
          <a:xfrm>
            <a:off x="9173716" y="1698625"/>
            <a:ext cx="2516188" cy="4406900"/>
          </a:xfrm>
        </p:spPr>
        <p:txBody>
          <a:bodyPr/>
          <a:lstStyle>
            <a:lvl1pPr>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679293"/>
      </p:ext>
    </p:extLst>
  </p:cSld>
  <p:clrMapOvr>
    <a:masterClrMapping/>
  </p:clrMapOvr>
  <p:extLst>
    <p:ext uri="{DCECCB84-F9BA-43D5-87BE-67443E8EF086}">
      <p15:sldGuideLst xmlns:p15="http://schemas.microsoft.com/office/powerpoint/2012/main">
        <p15:guide id="1" pos="1896">
          <p15:clr>
            <a:srgbClr val="FBAE40"/>
          </p15:clr>
        </p15:guide>
        <p15:guide id="2" pos="2136">
          <p15:clr>
            <a:srgbClr val="FBAE40"/>
          </p15:clr>
        </p15:guide>
        <p15:guide id="3" pos="5545">
          <p15:clr>
            <a:srgbClr val="FBAE40"/>
          </p15:clr>
        </p15:guide>
        <p15:guide id="4" pos="5777">
          <p15:clr>
            <a:srgbClr val="FBAE40"/>
          </p15:clr>
        </p15:guide>
        <p15:guide id="5" pos="3720">
          <p15:clr>
            <a:srgbClr val="FBAE40"/>
          </p15:clr>
        </p15:guide>
        <p15:guide id="6" pos="39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Subtitle-B + Title Only Blue">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8C2437D0-F8EC-861D-B296-C993E7D02912}"/>
              </a:ext>
            </a:extLst>
          </p:cNvPr>
          <p:cNvGraphicFramePr>
            <a:graphicFrameLocks noChangeAspect="1"/>
          </p:cNvGraphicFramePr>
          <p:nvPr userDrawn="1">
            <p:custDataLst>
              <p:tags r:id="rId1"/>
            </p:custDataLst>
            <p:extLst>
              <p:ext uri="{D42A27DB-BD31-4B8C-83A1-F6EECF244321}">
                <p14:modId xmlns:p14="http://schemas.microsoft.com/office/powerpoint/2010/main" val="289002920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9" name="Object 8" hidden="1">
                        <a:extLst>
                          <a:ext uri="{FF2B5EF4-FFF2-40B4-BE49-F238E27FC236}">
                            <a16:creationId xmlns:a16="http://schemas.microsoft.com/office/drawing/2014/main" id="{8C2437D0-F8EC-861D-B296-C993E7D02912}"/>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Footer Placeholder 5">
            <a:extLst>
              <a:ext uri="{FF2B5EF4-FFF2-40B4-BE49-F238E27FC236}">
                <a16:creationId xmlns:a16="http://schemas.microsoft.com/office/drawing/2014/main" id="{CE34FEAD-2892-E78E-3EAB-42A398E4B848}"/>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8" name="Slide Number Placeholder 7">
            <a:extLst>
              <a:ext uri="{FF2B5EF4-FFF2-40B4-BE49-F238E27FC236}">
                <a16:creationId xmlns:a16="http://schemas.microsoft.com/office/drawing/2014/main" id="{82389133-8F79-AF42-B505-8A150931C3C6}"/>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4" name="Footnote Placeholder">
            <a:extLst>
              <a:ext uri="{FF2B5EF4-FFF2-40B4-BE49-F238E27FC236}">
                <a16:creationId xmlns:a16="http://schemas.microsoft.com/office/drawing/2014/main" id="{D7D6AA20-3C52-5C61-5D8E-34E7C5BC0B42}"/>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457200"/>
            <a:ext cx="11184423" cy="555813"/>
          </a:xfrm>
        </p:spPr>
        <p:txBody>
          <a:bodyPr vert="horz"/>
          <a:lstStyle>
            <a:lvl1pPr>
              <a:defRPr>
                <a:solidFill>
                  <a:schemeClr val="bg1"/>
                </a:solidFill>
              </a:defRPr>
            </a:lvl1pPr>
          </a:lstStyle>
          <a:p>
            <a:r>
              <a:rPr lang="en-US"/>
              <a:t>Slide title; Arial 32pt bold, sentence case (1 line)</a:t>
            </a:r>
          </a:p>
        </p:txBody>
      </p:sp>
      <p:sp>
        <p:nvSpPr>
          <p:cNvPr id="10" name="Text Placeholder 2">
            <a:extLst>
              <a:ext uri="{FF2B5EF4-FFF2-40B4-BE49-F238E27FC236}">
                <a16:creationId xmlns:a16="http://schemas.microsoft.com/office/drawing/2014/main" id="{4E3BD865-48DE-664B-B59C-69BE9486EDEB}"/>
              </a:ext>
            </a:extLst>
          </p:cNvPr>
          <p:cNvSpPr>
            <a:spLocks noGrp="1"/>
          </p:cNvSpPr>
          <p:nvPr>
            <p:ph type="body" idx="12" hasCustomPrompt="1"/>
          </p:nvPr>
        </p:nvSpPr>
        <p:spPr>
          <a:xfrm>
            <a:off x="512064" y="1051560"/>
            <a:ext cx="11184422" cy="295276"/>
          </a:xfrm>
        </p:spPr>
        <p:txBody>
          <a:bodyPr anchor="b"/>
          <a:lstStyle>
            <a:lvl1pPr marL="0" indent="0">
              <a:buNone/>
              <a:defRPr sz="20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Tree>
    <p:extLst>
      <p:ext uri="{BB962C8B-B14F-4D97-AF65-F5344CB8AC3E}">
        <p14:creationId xmlns:p14="http://schemas.microsoft.com/office/powerpoint/2010/main" val="27678524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    ––    ">
    <p:spTree>
      <p:nvGrpSpPr>
        <p:cNvPr id="1" name=""/>
        <p:cNvGrpSpPr/>
        <p:nvPr/>
      </p:nvGrpSpPr>
      <p:grpSpPr>
        <a:xfrm>
          <a:off x="0" y="0"/>
          <a:ext cx="0" cy="0"/>
          <a:chOff x="0" y="0"/>
          <a:chExt cx="0" cy="0"/>
        </a:xfrm>
      </p:grpSpPr>
      <p:sp>
        <p:nvSpPr>
          <p:cNvPr id="6" name="ZoneTexte 2">
            <a:extLst>
              <a:ext uri="{FF2B5EF4-FFF2-40B4-BE49-F238E27FC236}">
                <a16:creationId xmlns:a16="http://schemas.microsoft.com/office/drawing/2014/main" id="{9187A733-2828-FF4D-A1DC-7E7D7BF66120}"/>
              </a:ext>
            </a:extLst>
          </p:cNvPr>
          <p:cNvSpPr txBox="1"/>
          <p:nvPr/>
        </p:nvSpPr>
        <p:spPr>
          <a:xfrm>
            <a:off x="2" y="2690337"/>
            <a:ext cx="12191999" cy="1477328"/>
          </a:xfrm>
          <a:prstGeom prst="rect">
            <a:avLst/>
          </a:prstGeom>
          <a:noFill/>
        </p:spPr>
        <p:txBody>
          <a:bodyPr wrap="square" lIns="337500" rIns="337500" rtlCol="0" anchor="ctr" anchorCtr="0">
            <a:spAutoFit/>
          </a:bodyPr>
          <a:lstStyle/>
          <a:p>
            <a:pPr algn="ctr"/>
            <a:r>
              <a:rPr lang="en-CA" sz="9000" i="0" noProof="0">
                <a:solidFill>
                  <a:schemeClr val="tx2"/>
                </a:solidFill>
                <a:latin typeface="+mn-lt"/>
              </a:rPr>
              <a:t>Special layouts</a:t>
            </a:r>
          </a:p>
        </p:txBody>
      </p:sp>
    </p:spTree>
    <p:extLst>
      <p:ext uri="{BB962C8B-B14F-4D97-AF65-F5344CB8AC3E}">
        <p14:creationId xmlns:p14="http://schemas.microsoft.com/office/powerpoint/2010/main" val="1999837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ODL">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C5E47407-2EC8-524C-85CD-E0BC1A1C8F1D}"/>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04825" y="5582378"/>
            <a:ext cx="3505199" cy="738781"/>
          </a:xfrm>
          <a:prstGeom prst="rect">
            <a:avLst/>
          </a:prstGeom>
        </p:spPr>
      </p:pic>
      <p:sp>
        <p:nvSpPr>
          <p:cNvPr id="2" name="Title 1"/>
          <p:cNvSpPr>
            <a:spLocks noGrp="1"/>
          </p:cNvSpPr>
          <p:nvPr>
            <p:ph type="ctrTitle" hasCustomPrompt="1"/>
          </p:nvPr>
        </p:nvSpPr>
        <p:spPr>
          <a:xfrm>
            <a:off x="504825" y="1920241"/>
            <a:ext cx="7419975" cy="1508760"/>
          </a:xfrm>
        </p:spPr>
        <p:txBody>
          <a:bodyPr vert="horz" anchor="t"/>
          <a:lstStyle>
            <a:lvl1pPr algn="l">
              <a:defRPr sz="4800" b="1">
                <a:solidFill>
                  <a:schemeClr val="tx1"/>
                </a:solidFill>
              </a:defRPr>
            </a:lvl1pPr>
          </a:lstStyle>
          <a:p>
            <a:r>
              <a:rPr lang="en-US"/>
              <a:t>Click to add </a:t>
            </a:r>
            <a:br>
              <a:rPr lang="en-US"/>
            </a:br>
            <a:r>
              <a:rPr lang="en-US"/>
              <a:t>presentation title</a:t>
            </a:r>
          </a:p>
        </p:txBody>
      </p:sp>
      <p:sp>
        <p:nvSpPr>
          <p:cNvPr id="3" name="Subtitle 2"/>
          <p:cNvSpPr>
            <a:spLocks noGrp="1"/>
          </p:cNvSpPr>
          <p:nvPr>
            <p:ph type="subTitle" idx="1" hasCustomPrompt="1"/>
          </p:nvPr>
        </p:nvSpPr>
        <p:spPr>
          <a:xfrm>
            <a:off x="504825" y="1371600"/>
            <a:ext cx="7419975" cy="530693"/>
          </a:xfrm>
        </p:spPr>
        <p:txBody>
          <a:bodyPr anchor="t"/>
          <a:lstStyle>
            <a:lvl1pPr marL="0" indent="0" algn="l">
              <a:buNone/>
              <a:defRPr sz="32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Org/Dept/Lab name</a:t>
            </a:r>
          </a:p>
        </p:txBody>
      </p:sp>
      <p:sp>
        <p:nvSpPr>
          <p:cNvPr id="6" name="Text Placeholder 5">
            <a:extLst>
              <a:ext uri="{FF2B5EF4-FFF2-40B4-BE49-F238E27FC236}">
                <a16:creationId xmlns:a16="http://schemas.microsoft.com/office/drawing/2014/main" id="{1DA2E778-C602-5B40-8E0C-1BAE808E3694}"/>
              </a:ext>
            </a:extLst>
          </p:cNvPr>
          <p:cNvSpPr>
            <a:spLocks noGrp="1"/>
          </p:cNvSpPr>
          <p:nvPr>
            <p:ph type="body" sz="quarter" idx="12" hasCustomPrompt="1"/>
          </p:nvPr>
        </p:nvSpPr>
        <p:spPr>
          <a:xfrm>
            <a:off x="504825" y="4389120"/>
            <a:ext cx="3505201" cy="457200"/>
          </a:xfrm>
        </p:spPr>
        <p:txBody>
          <a:bodyPr/>
          <a:lstStyle>
            <a:lvl1pPr>
              <a:defRPr sz="1400">
                <a:solidFill>
                  <a:schemeClr val="accent1"/>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Month 00, 20XX</a:t>
            </a:r>
          </a:p>
        </p:txBody>
      </p:sp>
      <p:sp>
        <p:nvSpPr>
          <p:cNvPr id="12" name="Text Placeholder 5">
            <a:extLst>
              <a:ext uri="{FF2B5EF4-FFF2-40B4-BE49-F238E27FC236}">
                <a16:creationId xmlns:a16="http://schemas.microsoft.com/office/drawing/2014/main" id="{5A9A0FEB-2318-1E41-A04B-A702497639C9}"/>
              </a:ext>
            </a:extLst>
          </p:cNvPr>
          <p:cNvSpPr>
            <a:spLocks noGrp="1"/>
          </p:cNvSpPr>
          <p:nvPr>
            <p:ph type="body" sz="quarter" idx="13" hasCustomPrompt="1"/>
          </p:nvPr>
        </p:nvSpPr>
        <p:spPr>
          <a:xfrm>
            <a:off x="504823" y="3566160"/>
            <a:ext cx="7419975" cy="549249"/>
          </a:xfrm>
        </p:spPr>
        <p:txBody>
          <a:bodyPr/>
          <a:lstStyle>
            <a:lvl1pPr>
              <a:defRPr sz="3200">
                <a:solidFill>
                  <a:schemeClr val="accent1"/>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Click to add subtitle</a:t>
            </a:r>
          </a:p>
        </p:txBody>
      </p:sp>
    </p:spTree>
    <p:extLst>
      <p:ext uri="{BB962C8B-B14F-4D97-AF65-F5344CB8AC3E}">
        <p14:creationId xmlns:p14="http://schemas.microsoft.com/office/powerpoint/2010/main" val="18508341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Intro 2 Presenters">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D83F8AA-3B2B-70F8-17D1-A3F1E84E8B8C}"/>
              </a:ext>
            </a:extLst>
          </p:cNvPr>
          <p:cNvGraphicFramePr>
            <a:graphicFrameLocks noChangeAspect="1"/>
          </p:cNvGraphicFramePr>
          <p:nvPr userDrawn="1">
            <p:custDataLst>
              <p:tags r:id="rId1"/>
            </p:custDataLst>
            <p:extLst>
              <p:ext uri="{D42A27DB-BD31-4B8C-83A1-F6EECF244321}">
                <p14:modId xmlns:p14="http://schemas.microsoft.com/office/powerpoint/2010/main" val="110189029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5D83F8AA-3B2B-70F8-17D1-A3F1E84E8B8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FAEAF8F1-C826-6F47-BE7A-44717A37D861}"/>
              </a:ext>
            </a:extLst>
          </p:cNvPr>
          <p:cNvSpPr/>
          <p:nvPr/>
        </p:nvSpPr>
        <p:spPr>
          <a:xfrm>
            <a:off x="0" y="3666565"/>
            <a:ext cx="12192000" cy="3191436"/>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b"/>
          <a:lstStyle/>
          <a:p>
            <a:pPr algn="ctr"/>
            <a:endParaRPr lang="en-US">
              <a:latin typeface="Arial" panose="020B0604020202020204" pitchFamily="34" charset="0"/>
              <a:cs typeface="Arial" panose="020B0604020202020204" pitchFamily="34" charset="0"/>
            </a:endParaRPr>
          </a:p>
        </p:txBody>
      </p:sp>
      <p:sp>
        <p:nvSpPr>
          <p:cNvPr id="2" name="Footer Placeholder 5">
            <a:extLst>
              <a:ext uri="{FF2B5EF4-FFF2-40B4-BE49-F238E27FC236}">
                <a16:creationId xmlns:a16="http://schemas.microsoft.com/office/drawing/2014/main" id="{DD740DA9-B8C4-C272-02B5-5A6210E9C685}"/>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a:defRPr sz="800">
                <a:solidFill>
                  <a:schemeClr val="bg1">
                    <a:lumMod val="75000"/>
                  </a:schemeClr>
                </a:solidFill>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t>© 2023 Memorial Sloan Kettering Cancer Center, et al. All rights reserved.</a:t>
            </a:r>
          </a:p>
        </p:txBody>
      </p:sp>
      <p:sp>
        <p:nvSpPr>
          <p:cNvPr id="8" name="Slide Number Placeholder 7">
            <a:extLst>
              <a:ext uri="{FF2B5EF4-FFF2-40B4-BE49-F238E27FC236}">
                <a16:creationId xmlns:a16="http://schemas.microsoft.com/office/drawing/2014/main" id="{82389133-8F79-AF42-B505-8A150931C3C6}"/>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3" name="Footnote Placeholder">
            <a:extLst>
              <a:ext uri="{FF2B5EF4-FFF2-40B4-BE49-F238E27FC236}">
                <a16:creationId xmlns:a16="http://schemas.microsoft.com/office/drawing/2014/main" id="{9979F0B5-9518-2F92-E95F-D1023F389ED6}"/>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lumMod val="7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10" name="Text Placeholder 2">
            <a:extLst>
              <a:ext uri="{FF2B5EF4-FFF2-40B4-BE49-F238E27FC236}">
                <a16:creationId xmlns:a16="http://schemas.microsoft.com/office/drawing/2014/main" id="{A96AF473-C2CF-6B47-84F7-6E0E41A10BCD}"/>
              </a:ext>
            </a:extLst>
          </p:cNvPr>
          <p:cNvSpPr>
            <a:spLocks noGrp="1"/>
          </p:cNvSpPr>
          <p:nvPr>
            <p:ph type="body" idx="12" hasCustomPrompt="1"/>
          </p:nvPr>
        </p:nvSpPr>
        <p:spPr>
          <a:xfrm>
            <a:off x="512064" y="421340"/>
            <a:ext cx="11184422" cy="295276"/>
          </a:xfrm>
        </p:spPr>
        <p:txBody>
          <a:bodyPr anchor="b"/>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title; Arial 20pt bold, sentence case (1 line)</a:t>
            </a:r>
          </a:p>
        </p:txBody>
      </p:sp>
      <p:sp>
        <p:nvSpPr>
          <p:cNvPr id="18" name="Picture Placeholder 17">
            <a:extLst>
              <a:ext uri="{FF2B5EF4-FFF2-40B4-BE49-F238E27FC236}">
                <a16:creationId xmlns:a16="http://schemas.microsoft.com/office/drawing/2014/main" id="{E68A2CBF-6F30-2D4C-BD65-7D6157EA8B3A}"/>
              </a:ext>
            </a:extLst>
          </p:cNvPr>
          <p:cNvSpPr>
            <a:spLocks noGrp="1"/>
          </p:cNvSpPr>
          <p:nvPr>
            <p:ph type="pic" sz="quarter" idx="13" hasCustomPrompt="1"/>
          </p:nvPr>
        </p:nvSpPr>
        <p:spPr>
          <a:xfrm>
            <a:off x="471702" y="1255958"/>
            <a:ext cx="1793168" cy="2014784"/>
          </a:xfrm>
          <a:custGeom>
            <a:avLst/>
            <a:gdLst>
              <a:gd name="connsiteX0" fmla="*/ 896584 w 1793168"/>
              <a:gd name="connsiteY0" fmla="*/ 0 h 2014784"/>
              <a:gd name="connsiteX1" fmla="*/ 1569239 w 1793168"/>
              <a:gd name="connsiteY1" fmla="*/ 261487 h 2014784"/>
              <a:gd name="connsiteX2" fmla="*/ 1793168 w 1793168"/>
              <a:gd name="connsiteY2" fmla="*/ 1007392 h 2014784"/>
              <a:gd name="connsiteX3" fmla="*/ 1569239 w 1793168"/>
              <a:gd name="connsiteY3" fmla="*/ 1753297 h 2014784"/>
              <a:gd name="connsiteX4" fmla="*/ 896584 w 1793168"/>
              <a:gd name="connsiteY4" fmla="*/ 2014784 h 2014784"/>
              <a:gd name="connsiteX5" fmla="*/ 223928 w 1793168"/>
              <a:gd name="connsiteY5" fmla="*/ 1753297 h 2014784"/>
              <a:gd name="connsiteX6" fmla="*/ 0 w 1793168"/>
              <a:gd name="connsiteY6" fmla="*/ 1007392 h 2014784"/>
              <a:gd name="connsiteX7" fmla="*/ 223928 w 1793168"/>
              <a:gd name="connsiteY7" fmla="*/ 261487 h 2014784"/>
              <a:gd name="connsiteX8" fmla="*/ 896584 w 1793168"/>
              <a:gd name="connsiteY8" fmla="*/ 0 h 201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168" h="2014784">
                <a:moveTo>
                  <a:pt x="896584" y="0"/>
                </a:moveTo>
                <a:cubicBezTo>
                  <a:pt x="1190802" y="0"/>
                  <a:pt x="1417125" y="87983"/>
                  <a:pt x="1569239" y="261487"/>
                </a:cubicBezTo>
                <a:cubicBezTo>
                  <a:pt x="1717872" y="430859"/>
                  <a:pt x="1793168" y="681837"/>
                  <a:pt x="1793168" y="1007392"/>
                </a:cubicBezTo>
                <a:cubicBezTo>
                  <a:pt x="1793168" y="1332946"/>
                  <a:pt x="1717799" y="1583925"/>
                  <a:pt x="1569239" y="1753297"/>
                </a:cubicBezTo>
                <a:cubicBezTo>
                  <a:pt x="1417052" y="1926800"/>
                  <a:pt x="1191093" y="2014784"/>
                  <a:pt x="896584" y="2014784"/>
                </a:cubicBezTo>
                <a:cubicBezTo>
                  <a:pt x="602075" y="2014784"/>
                  <a:pt x="376043" y="1926800"/>
                  <a:pt x="223928" y="1753297"/>
                </a:cubicBezTo>
                <a:cubicBezTo>
                  <a:pt x="75295" y="1583852"/>
                  <a:pt x="0" y="1332946"/>
                  <a:pt x="0" y="1007392"/>
                </a:cubicBezTo>
                <a:cubicBezTo>
                  <a:pt x="0" y="681837"/>
                  <a:pt x="75368" y="430859"/>
                  <a:pt x="223928" y="261487"/>
                </a:cubicBezTo>
                <a:cubicBezTo>
                  <a:pt x="376115" y="87983"/>
                  <a:pt x="602365" y="0"/>
                  <a:pt x="896584" y="0"/>
                </a:cubicBezTo>
                <a:close/>
              </a:path>
            </a:pathLst>
          </a:custGeom>
          <a:solidFill>
            <a:schemeClr val="bg1">
              <a:lumMod val="95000"/>
            </a:schemeClr>
          </a:solidFill>
        </p:spPr>
        <p:txBody>
          <a:bodyPr wrap="square" lIns="0" tIns="457200" anchor="t">
            <a:noAutofit/>
          </a:bodyPr>
          <a:lstStyle>
            <a:lvl1pPr algn="ctr">
              <a:defRPr sz="1200">
                <a:solidFill>
                  <a:srgbClr val="FF0000"/>
                </a:solidFill>
              </a:defRPr>
            </a:lvl1pPr>
          </a:lstStyle>
          <a:p>
            <a:r>
              <a:rPr lang="en-US"/>
              <a:t>Insert person’s photo</a:t>
            </a:r>
          </a:p>
        </p:txBody>
      </p:sp>
      <p:sp>
        <p:nvSpPr>
          <p:cNvPr id="21" name="Text Placeholder 20">
            <a:extLst>
              <a:ext uri="{FF2B5EF4-FFF2-40B4-BE49-F238E27FC236}">
                <a16:creationId xmlns:a16="http://schemas.microsoft.com/office/drawing/2014/main" id="{83520AB0-B15D-4644-8232-A1DA7A34C60E}"/>
              </a:ext>
            </a:extLst>
          </p:cNvPr>
          <p:cNvSpPr>
            <a:spLocks noGrp="1"/>
          </p:cNvSpPr>
          <p:nvPr>
            <p:ph type="body" sz="quarter" idx="15" hasCustomPrompt="1"/>
          </p:nvPr>
        </p:nvSpPr>
        <p:spPr>
          <a:xfrm>
            <a:off x="2549141" y="1909334"/>
            <a:ext cx="2740035" cy="1102154"/>
          </a:xfrm>
        </p:spPr>
        <p:txBody>
          <a:bodyPr/>
          <a:lstStyle>
            <a:lvl1pPr>
              <a:defRPr sz="2400" b="1"/>
            </a:lvl1pPr>
            <a:lvl2pPr marL="0" indent="0">
              <a:buNone/>
              <a:defRPr sz="1400">
                <a:solidFill>
                  <a:schemeClr val="accent1"/>
                </a:solidFill>
              </a:defRPr>
            </a:lvl2pPr>
          </a:lstStyle>
          <a:p>
            <a:pPr lvl="0"/>
            <a:r>
              <a:rPr lang="en-US"/>
              <a:t>First </a:t>
            </a:r>
            <a:r>
              <a:rPr lang="en-US" err="1"/>
              <a:t>Lastname</a:t>
            </a:r>
            <a:endParaRPr lang="en-US"/>
          </a:p>
          <a:p>
            <a:pPr lvl="1"/>
            <a:r>
              <a:rPr lang="en-US"/>
              <a:t>Add title</a:t>
            </a:r>
          </a:p>
        </p:txBody>
      </p:sp>
      <p:sp>
        <p:nvSpPr>
          <p:cNvPr id="19" name="Picture Placeholder 18">
            <a:extLst>
              <a:ext uri="{FF2B5EF4-FFF2-40B4-BE49-F238E27FC236}">
                <a16:creationId xmlns:a16="http://schemas.microsoft.com/office/drawing/2014/main" id="{1AA6058B-210D-DD48-8898-100F31B78D58}"/>
              </a:ext>
            </a:extLst>
          </p:cNvPr>
          <p:cNvSpPr>
            <a:spLocks noGrp="1"/>
          </p:cNvSpPr>
          <p:nvPr>
            <p:ph type="pic" sz="quarter" idx="14" hasCustomPrompt="1"/>
          </p:nvPr>
        </p:nvSpPr>
        <p:spPr>
          <a:xfrm>
            <a:off x="6447798" y="1255958"/>
            <a:ext cx="1793168" cy="2014784"/>
          </a:xfrm>
          <a:custGeom>
            <a:avLst/>
            <a:gdLst>
              <a:gd name="connsiteX0" fmla="*/ 896584 w 1793168"/>
              <a:gd name="connsiteY0" fmla="*/ 0 h 2014784"/>
              <a:gd name="connsiteX1" fmla="*/ 1569239 w 1793168"/>
              <a:gd name="connsiteY1" fmla="*/ 261487 h 2014784"/>
              <a:gd name="connsiteX2" fmla="*/ 1793168 w 1793168"/>
              <a:gd name="connsiteY2" fmla="*/ 1007392 h 2014784"/>
              <a:gd name="connsiteX3" fmla="*/ 1569239 w 1793168"/>
              <a:gd name="connsiteY3" fmla="*/ 1753297 h 2014784"/>
              <a:gd name="connsiteX4" fmla="*/ 896584 w 1793168"/>
              <a:gd name="connsiteY4" fmla="*/ 2014784 h 2014784"/>
              <a:gd name="connsiteX5" fmla="*/ 223928 w 1793168"/>
              <a:gd name="connsiteY5" fmla="*/ 1753297 h 2014784"/>
              <a:gd name="connsiteX6" fmla="*/ 0 w 1793168"/>
              <a:gd name="connsiteY6" fmla="*/ 1007392 h 2014784"/>
              <a:gd name="connsiteX7" fmla="*/ 223928 w 1793168"/>
              <a:gd name="connsiteY7" fmla="*/ 261487 h 2014784"/>
              <a:gd name="connsiteX8" fmla="*/ 896584 w 1793168"/>
              <a:gd name="connsiteY8" fmla="*/ 0 h 201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168" h="2014784">
                <a:moveTo>
                  <a:pt x="896584" y="0"/>
                </a:moveTo>
                <a:cubicBezTo>
                  <a:pt x="1190802" y="0"/>
                  <a:pt x="1417125" y="87983"/>
                  <a:pt x="1569239" y="261487"/>
                </a:cubicBezTo>
                <a:cubicBezTo>
                  <a:pt x="1717872" y="430859"/>
                  <a:pt x="1793168" y="681837"/>
                  <a:pt x="1793168" y="1007392"/>
                </a:cubicBezTo>
                <a:cubicBezTo>
                  <a:pt x="1793168" y="1332946"/>
                  <a:pt x="1717799" y="1583925"/>
                  <a:pt x="1569239" y="1753297"/>
                </a:cubicBezTo>
                <a:cubicBezTo>
                  <a:pt x="1417052" y="1926800"/>
                  <a:pt x="1191093" y="2014784"/>
                  <a:pt x="896584" y="2014784"/>
                </a:cubicBezTo>
                <a:cubicBezTo>
                  <a:pt x="602075" y="2014784"/>
                  <a:pt x="376043" y="1926800"/>
                  <a:pt x="223928" y="1753297"/>
                </a:cubicBezTo>
                <a:cubicBezTo>
                  <a:pt x="75295" y="1583852"/>
                  <a:pt x="0" y="1332946"/>
                  <a:pt x="0" y="1007392"/>
                </a:cubicBezTo>
                <a:cubicBezTo>
                  <a:pt x="0" y="681837"/>
                  <a:pt x="75368" y="430859"/>
                  <a:pt x="223928" y="261487"/>
                </a:cubicBezTo>
                <a:cubicBezTo>
                  <a:pt x="376115" y="87983"/>
                  <a:pt x="602365" y="0"/>
                  <a:pt x="896584" y="0"/>
                </a:cubicBezTo>
                <a:close/>
              </a:path>
            </a:pathLst>
          </a:custGeom>
          <a:solidFill>
            <a:schemeClr val="bg1">
              <a:lumMod val="95000"/>
            </a:schemeClr>
          </a:solidFill>
        </p:spPr>
        <p:txBody>
          <a:bodyPr wrap="square" tIns="457200" anchor="t">
            <a:noAutofit/>
          </a:bodyPr>
          <a:lstStyle>
            <a:lvl1pPr algn="ctr">
              <a:defRPr sz="1200">
                <a:solidFill>
                  <a:srgbClr val="FF0000"/>
                </a:solidFill>
              </a:defRPr>
            </a:lvl1pPr>
          </a:lstStyle>
          <a:p>
            <a:r>
              <a:rPr lang="en-US"/>
              <a:t>Insert person’s photo</a:t>
            </a:r>
          </a:p>
        </p:txBody>
      </p:sp>
      <p:sp>
        <p:nvSpPr>
          <p:cNvPr id="23" name="Text Placeholder 20">
            <a:extLst>
              <a:ext uri="{FF2B5EF4-FFF2-40B4-BE49-F238E27FC236}">
                <a16:creationId xmlns:a16="http://schemas.microsoft.com/office/drawing/2014/main" id="{A186D89A-9D30-6C4F-925D-4091D0F3D93A}"/>
              </a:ext>
            </a:extLst>
          </p:cNvPr>
          <p:cNvSpPr>
            <a:spLocks noGrp="1"/>
          </p:cNvSpPr>
          <p:nvPr>
            <p:ph type="body" sz="quarter" idx="17" hasCustomPrompt="1"/>
          </p:nvPr>
        </p:nvSpPr>
        <p:spPr>
          <a:xfrm>
            <a:off x="8501706" y="1909334"/>
            <a:ext cx="2740035" cy="1102154"/>
          </a:xfrm>
        </p:spPr>
        <p:txBody>
          <a:bodyPr/>
          <a:lstStyle>
            <a:lvl1pPr>
              <a:defRPr sz="2400" b="1"/>
            </a:lvl1pPr>
            <a:lvl2pPr marL="0" indent="0">
              <a:buNone/>
              <a:defRPr sz="1400">
                <a:solidFill>
                  <a:schemeClr val="accent1"/>
                </a:solidFill>
              </a:defRPr>
            </a:lvl2pPr>
          </a:lstStyle>
          <a:p>
            <a:pPr lvl="0"/>
            <a:r>
              <a:rPr lang="en-US"/>
              <a:t>First </a:t>
            </a:r>
            <a:r>
              <a:rPr lang="en-US" err="1"/>
              <a:t>Lastname</a:t>
            </a:r>
            <a:endParaRPr lang="en-US"/>
          </a:p>
          <a:p>
            <a:pPr lvl="1"/>
            <a:r>
              <a:rPr lang="en-US"/>
              <a:t>Add title</a:t>
            </a:r>
          </a:p>
        </p:txBody>
      </p:sp>
      <p:sp>
        <p:nvSpPr>
          <p:cNvPr id="25" name="Text Placeholder 24">
            <a:extLst>
              <a:ext uri="{FF2B5EF4-FFF2-40B4-BE49-F238E27FC236}">
                <a16:creationId xmlns:a16="http://schemas.microsoft.com/office/drawing/2014/main" id="{67ECDB41-474A-6442-AFDC-C46B467A134A}"/>
              </a:ext>
            </a:extLst>
          </p:cNvPr>
          <p:cNvSpPr>
            <a:spLocks noGrp="1"/>
          </p:cNvSpPr>
          <p:nvPr>
            <p:ph type="body" sz="quarter" idx="18" hasCustomPrompt="1"/>
          </p:nvPr>
        </p:nvSpPr>
        <p:spPr>
          <a:xfrm>
            <a:off x="512763" y="4016187"/>
            <a:ext cx="11187112" cy="2089337"/>
          </a:xfrm>
        </p:spPr>
        <p:txBody>
          <a:bodyPr/>
          <a:lstStyle>
            <a:lvl1pPr marL="231775" indent="-231775">
              <a:spcBef>
                <a:spcPts val="1000"/>
              </a:spcBef>
              <a:buFont typeface="Arial" panose="020B0604020202020204" pitchFamily="34" charset="0"/>
              <a:buChar char="•"/>
              <a:tabLst/>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bullet points</a:t>
            </a:r>
          </a:p>
        </p:txBody>
      </p:sp>
    </p:spTree>
    <p:extLst>
      <p:ext uri="{BB962C8B-B14F-4D97-AF65-F5344CB8AC3E}">
        <p14:creationId xmlns:p14="http://schemas.microsoft.com/office/powerpoint/2010/main" val="27216986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Statement with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B008058-B9DB-5E41-ADFA-69BE9568002B}"/>
              </a:ext>
            </a:extLst>
          </p:cNvPr>
          <p:cNvSpPr>
            <a:spLocks noGrp="1"/>
          </p:cNvSpPr>
          <p:nvPr>
            <p:ph type="pic" sz="quarter" idx="13" hasCustomPrompt="1"/>
          </p:nvPr>
        </p:nvSpPr>
        <p:spPr>
          <a:xfrm>
            <a:off x="0" y="0"/>
            <a:ext cx="12192000" cy="6858000"/>
          </a:xfrm>
          <a:solidFill>
            <a:schemeClr val="bg1">
              <a:lumMod val="95000"/>
            </a:schemeClr>
          </a:solidFill>
        </p:spPr>
        <p:txBody>
          <a:bodyPr/>
          <a:lstStyle>
            <a:lvl1pPr>
              <a:defRPr sz="1200">
                <a:solidFill>
                  <a:srgbClr val="FF0000"/>
                </a:solidFill>
              </a:defRPr>
            </a:lvl1pPr>
          </a:lstStyle>
          <a:p>
            <a:r>
              <a:rPr lang="en-US"/>
              <a:t>Bring placeholder to front. Drag picture to placeholder or click icon to add. Send placeholder to back. </a:t>
            </a:r>
            <a:br>
              <a:rPr lang="en-US"/>
            </a:br>
            <a:r>
              <a:rPr lang="en-US"/>
              <a:t>Note that the overlay sits on top of the slide; it will need to be pasted onto any new slide using this layout.</a:t>
            </a:r>
          </a:p>
        </p:txBody>
      </p:sp>
      <p:sp>
        <p:nvSpPr>
          <p:cNvPr id="3" name="Footer Placeholder 5">
            <a:extLst>
              <a:ext uri="{FF2B5EF4-FFF2-40B4-BE49-F238E27FC236}">
                <a16:creationId xmlns:a16="http://schemas.microsoft.com/office/drawing/2014/main" id="{75095ACE-0391-1BD4-ACBC-49E76B2BF9AC}"/>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marL="0" algn="r" defTabSz="914400" rtl="0" eaLnBrk="1" latinLnBrk="0" hangingPunct="1">
              <a:defRPr lang="en-US" sz="1000" kern="1200">
                <a:solidFill>
                  <a:schemeClr val="bg1">
                    <a:lumMod val="75000"/>
                  </a:schemeClr>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kern="1200">
                <a:solidFill>
                  <a:schemeClr val="bg1"/>
                </a:solidFill>
                <a:latin typeface="+mn-lt"/>
                <a:ea typeface="+mn-ea"/>
                <a:cs typeface="Arial" panose="020B0604020202020204" pitchFamily="34" charset="0"/>
              </a:rPr>
              <a:t>© 2023 Memorial Sloan Kettering Cancer Center, et al. All rights reserved.</a:t>
            </a:r>
          </a:p>
        </p:txBody>
      </p:sp>
      <p:sp>
        <p:nvSpPr>
          <p:cNvPr id="8" name="Slide Number Placeholder 7">
            <a:extLst>
              <a:ext uri="{FF2B5EF4-FFF2-40B4-BE49-F238E27FC236}">
                <a16:creationId xmlns:a16="http://schemas.microsoft.com/office/drawing/2014/main" id="{82389133-8F79-AF42-B505-8A150931C3C6}"/>
              </a:ext>
            </a:extLst>
          </p:cNvPr>
          <p:cNvSpPr>
            <a:spLocks noGrp="1"/>
          </p:cNvSpPr>
          <p:nvPr>
            <p:ph type="sldNum" sz="quarter" idx="11"/>
          </p:nvPr>
        </p:nvSpPr>
        <p:spPr/>
        <p:txBody>
          <a:bodyPr/>
          <a:lstStyle>
            <a:lvl1pPr>
              <a:defRPr>
                <a:solidFill>
                  <a:schemeClr val="bg1"/>
                </a:solidFill>
              </a:defRPr>
            </a:lvl1pPr>
          </a:lstStyle>
          <a:p>
            <a:fld id="{523A240F-EAFE-E84F-B44C-6D7A08E0E409}" type="slidenum">
              <a:rPr lang="en-US" smtClean="0"/>
              <a:t>‹#›</a:t>
            </a:fld>
            <a:endParaRPr lang="en-US"/>
          </a:p>
        </p:txBody>
      </p:sp>
      <p:sp>
        <p:nvSpPr>
          <p:cNvPr id="5" name="Footnote Placeholder">
            <a:extLst>
              <a:ext uri="{FF2B5EF4-FFF2-40B4-BE49-F238E27FC236}">
                <a16:creationId xmlns:a16="http://schemas.microsoft.com/office/drawing/2014/main" id="{08BDE266-9639-2973-F5F9-1F22ADC656B9}"/>
              </a:ext>
            </a:extLst>
          </p:cNvPr>
          <p:cNvSpPr>
            <a:spLocks noGrp="1"/>
          </p:cNvSpPr>
          <p:nvPr>
            <p:ph type="body" sz="half" idx="2" hasCustomPrompt="1"/>
          </p:nvPr>
        </p:nvSpPr>
        <p:spPr>
          <a:xfrm>
            <a:off x="512064" y="6126480"/>
            <a:ext cx="4434840" cy="245223"/>
          </a:xfrm>
        </p:spPr>
        <p:txBody>
          <a:bodyPr anchor="b"/>
          <a:lstStyle>
            <a:lvl1pPr marL="0" indent="0">
              <a:spcAft>
                <a:spcPts val="0"/>
              </a:spcAft>
              <a:buNone/>
              <a:defRPr sz="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3" y="815787"/>
            <a:ext cx="6961399" cy="2519084"/>
          </a:xfrm>
        </p:spPr>
        <p:txBody>
          <a:bodyPr vert="horz"/>
          <a:lstStyle>
            <a:lvl1pPr>
              <a:defRPr>
                <a:solidFill>
                  <a:schemeClr val="bg1"/>
                </a:solidFill>
              </a:defRPr>
            </a:lvl1pPr>
          </a:lstStyle>
          <a:p>
            <a:r>
              <a:rPr lang="en-US"/>
              <a:t>Large statement; Arial 32pt bold, sentence case</a:t>
            </a:r>
          </a:p>
        </p:txBody>
      </p:sp>
      <p:sp>
        <p:nvSpPr>
          <p:cNvPr id="10" name="Text Placeholder 2">
            <a:extLst>
              <a:ext uri="{FF2B5EF4-FFF2-40B4-BE49-F238E27FC236}">
                <a16:creationId xmlns:a16="http://schemas.microsoft.com/office/drawing/2014/main" id="{A96AF473-C2CF-6B47-84F7-6E0E41A10BCD}"/>
              </a:ext>
            </a:extLst>
          </p:cNvPr>
          <p:cNvSpPr>
            <a:spLocks noGrp="1"/>
          </p:cNvSpPr>
          <p:nvPr>
            <p:ph type="body" idx="12" hasCustomPrompt="1"/>
          </p:nvPr>
        </p:nvSpPr>
        <p:spPr>
          <a:xfrm>
            <a:off x="512064" y="421340"/>
            <a:ext cx="6961398" cy="295276"/>
          </a:xfrm>
        </p:spPr>
        <p:txBody>
          <a:bodyPr anchor="b"/>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Slide subtitle; Arial 20pt bold, sentence case (1 line)</a:t>
            </a:r>
          </a:p>
        </p:txBody>
      </p:sp>
    </p:spTree>
    <p:extLst>
      <p:ext uri="{BB962C8B-B14F-4D97-AF65-F5344CB8AC3E}">
        <p14:creationId xmlns:p14="http://schemas.microsoft.com/office/powerpoint/2010/main" val="41326519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Quote with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64D66BA-EC5A-D945-99FE-DA74D720C612}"/>
              </a:ext>
            </a:extLst>
          </p:cNvPr>
          <p:cNvSpPr>
            <a:spLocks noGrp="1"/>
          </p:cNvSpPr>
          <p:nvPr>
            <p:ph type="pic" sz="quarter" idx="12" hasCustomPrompt="1"/>
          </p:nvPr>
        </p:nvSpPr>
        <p:spPr>
          <a:xfrm>
            <a:off x="0" y="0"/>
            <a:ext cx="12192000" cy="6858000"/>
          </a:xfrm>
          <a:solidFill>
            <a:schemeClr val="bg1">
              <a:lumMod val="95000"/>
            </a:schemeClr>
          </a:solidFill>
        </p:spPr>
        <p:txBody>
          <a:bodyPr/>
          <a:lstStyle>
            <a:lvl1pPr>
              <a:defRPr sz="1200">
                <a:solidFill>
                  <a:srgbClr val="FF0000"/>
                </a:solidFill>
              </a:defRPr>
            </a:lvl1pPr>
          </a:lstStyle>
          <a:p>
            <a:r>
              <a:rPr lang="en-US"/>
              <a:t>Drag picture to placeholder or click icon to add. Send placeholder to back.</a:t>
            </a:r>
          </a:p>
        </p:txBody>
      </p:sp>
      <p:sp>
        <p:nvSpPr>
          <p:cNvPr id="4" name="Slide Number Placeholder 3">
            <a:extLst>
              <a:ext uri="{FF2B5EF4-FFF2-40B4-BE49-F238E27FC236}">
                <a16:creationId xmlns:a16="http://schemas.microsoft.com/office/drawing/2014/main" id="{E044F558-9BFF-B14B-8BE9-C6BBD3865858}"/>
              </a:ext>
            </a:extLst>
          </p:cNvPr>
          <p:cNvSpPr>
            <a:spLocks noGrp="1"/>
          </p:cNvSpPr>
          <p:nvPr>
            <p:ph type="sldNum" sz="quarter" idx="11"/>
          </p:nvPr>
        </p:nvSpPr>
        <p:spPr/>
        <p:txBody>
          <a:bodyPr/>
          <a:lstStyle>
            <a:lvl1pPr>
              <a:defRPr>
                <a:solidFill>
                  <a:schemeClr val="bg1"/>
                </a:solidFill>
              </a:defRPr>
            </a:lvl1pPr>
          </a:lstStyle>
          <a:p>
            <a:fld id="{523A240F-EAFE-E84F-B44C-6D7A08E0E409}" type="slidenum">
              <a:rPr lang="en-US" smtClean="0"/>
              <a:t>‹#›</a:t>
            </a:fld>
            <a:endParaRPr lang="en-US"/>
          </a:p>
        </p:txBody>
      </p:sp>
      <p:sp>
        <p:nvSpPr>
          <p:cNvPr id="13" name="Text Placeholder 12">
            <a:extLst>
              <a:ext uri="{FF2B5EF4-FFF2-40B4-BE49-F238E27FC236}">
                <a16:creationId xmlns:a16="http://schemas.microsoft.com/office/drawing/2014/main" id="{04CC9F91-EFE4-A54B-B9C5-6BBAE3D75CC2}"/>
              </a:ext>
            </a:extLst>
          </p:cNvPr>
          <p:cNvSpPr>
            <a:spLocks noGrp="1"/>
          </p:cNvSpPr>
          <p:nvPr>
            <p:ph type="body" sz="quarter" idx="13" hasCustomPrompt="1"/>
          </p:nvPr>
        </p:nvSpPr>
        <p:spPr>
          <a:xfrm>
            <a:off x="0" y="1039089"/>
            <a:ext cx="5029200" cy="5029200"/>
          </a:xfrm>
          <a:solidFill>
            <a:schemeClr val="bg1"/>
          </a:solidFill>
        </p:spPr>
        <p:txBody>
          <a:bodyPr lIns="457200" tIns="1097280" rIns="457200"/>
          <a:lstStyle>
            <a:lvl1pPr>
              <a:defRPr sz="2400"/>
            </a:lvl1pPr>
            <a:lvl2pPr marL="0" indent="0">
              <a:buNone/>
              <a:defRPr>
                <a:solidFill>
                  <a:schemeClr val="accent1"/>
                </a:solidFill>
              </a:defRPr>
            </a:lvl2pPr>
          </a:lstStyle>
          <a:p>
            <a:pPr lvl="0"/>
            <a:r>
              <a:rPr lang="en-US"/>
              <a:t>Use this box to include quote. To activate sub-level formatting of attribution, place cursor at beginning of text/line and hit tab or shift tab. Do not modify size or placement of textbox.</a:t>
            </a:r>
          </a:p>
          <a:p>
            <a:pPr lvl="1"/>
            <a:r>
              <a:rPr lang="en-US"/>
              <a:t>Attribution name</a:t>
            </a:r>
          </a:p>
        </p:txBody>
      </p:sp>
    </p:spTree>
    <p:extLst>
      <p:ext uri="{BB962C8B-B14F-4D97-AF65-F5344CB8AC3E}">
        <p14:creationId xmlns:p14="http://schemas.microsoft.com/office/powerpoint/2010/main" val="108304003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Title and Large Quote">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2389133-8F79-AF42-B505-8A150931C3C6}"/>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17" name="Freeform 16">
            <a:extLst>
              <a:ext uri="{FF2B5EF4-FFF2-40B4-BE49-F238E27FC236}">
                <a16:creationId xmlns:a16="http://schemas.microsoft.com/office/drawing/2014/main" id="{2A7B38F7-2661-CE4A-817E-73C2E2DCC1FB}"/>
              </a:ext>
            </a:extLst>
          </p:cNvPr>
          <p:cNvSpPr/>
          <p:nvPr/>
        </p:nvSpPr>
        <p:spPr>
          <a:xfrm>
            <a:off x="502080" y="1067823"/>
            <a:ext cx="553045" cy="409575"/>
          </a:xfrm>
          <a:custGeom>
            <a:avLst/>
            <a:gdLst/>
            <a:ahLst/>
            <a:cxnLst/>
            <a:rect l="l" t="t" r="r" b="b"/>
            <a:pathLst>
              <a:path w="553045" h="409575">
                <a:moveTo>
                  <a:pt x="530423" y="0"/>
                </a:moveTo>
                <a:lnTo>
                  <a:pt x="544711" y="26789"/>
                </a:lnTo>
                <a:cubicBezTo>
                  <a:pt x="508992" y="51792"/>
                  <a:pt x="481607" y="73819"/>
                  <a:pt x="462557" y="92869"/>
                </a:cubicBezTo>
                <a:cubicBezTo>
                  <a:pt x="428823" y="126603"/>
                  <a:pt x="411956" y="157956"/>
                  <a:pt x="411956" y="186928"/>
                </a:cubicBezTo>
                <a:cubicBezTo>
                  <a:pt x="411956" y="195262"/>
                  <a:pt x="414139" y="202009"/>
                  <a:pt x="418504" y="207169"/>
                </a:cubicBezTo>
                <a:cubicBezTo>
                  <a:pt x="422870" y="212328"/>
                  <a:pt x="428823" y="214908"/>
                  <a:pt x="436364" y="214908"/>
                </a:cubicBezTo>
                <a:cubicBezTo>
                  <a:pt x="451445" y="212923"/>
                  <a:pt x="461367" y="211931"/>
                  <a:pt x="466129" y="211931"/>
                </a:cubicBezTo>
                <a:cubicBezTo>
                  <a:pt x="491132" y="211931"/>
                  <a:pt x="511869" y="221059"/>
                  <a:pt x="528339" y="239316"/>
                </a:cubicBezTo>
                <a:cubicBezTo>
                  <a:pt x="544810" y="257572"/>
                  <a:pt x="553045" y="279995"/>
                  <a:pt x="553045" y="306586"/>
                </a:cubicBezTo>
                <a:cubicBezTo>
                  <a:pt x="553045" y="337542"/>
                  <a:pt x="543917" y="362446"/>
                  <a:pt x="525661" y="381298"/>
                </a:cubicBezTo>
                <a:cubicBezTo>
                  <a:pt x="507404" y="400149"/>
                  <a:pt x="482600" y="409575"/>
                  <a:pt x="451247" y="409575"/>
                </a:cubicBezTo>
                <a:cubicBezTo>
                  <a:pt x="415528" y="409575"/>
                  <a:pt x="386159" y="396379"/>
                  <a:pt x="363140" y="369987"/>
                </a:cubicBezTo>
                <a:cubicBezTo>
                  <a:pt x="340122" y="343594"/>
                  <a:pt x="328612" y="308372"/>
                  <a:pt x="328612" y="264319"/>
                </a:cubicBezTo>
                <a:cubicBezTo>
                  <a:pt x="328612" y="219869"/>
                  <a:pt x="344090" y="174030"/>
                  <a:pt x="375047" y="126801"/>
                </a:cubicBezTo>
                <a:cubicBezTo>
                  <a:pt x="406003" y="79573"/>
                  <a:pt x="457795" y="37306"/>
                  <a:pt x="530423" y="0"/>
                </a:cubicBezTo>
                <a:close/>
                <a:moveTo>
                  <a:pt x="201811" y="0"/>
                </a:moveTo>
                <a:lnTo>
                  <a:pt x="216098" y="26789"/>
                </a:lnTo>
                <a:cubicBezTo>
                  <a:pt x="177998" y="53776"/>
                  <a:pt x="149820" y="76398"/>
                  <a:pt x="131564" y="94655"/>
                </a:cubicBezTo>
                <a:cubicBezTo>
                  <a:pt x="99417" y="127595"/>
                  <a:pt x="83343" y="159147"/>
                  <a:pt x="83343" y="189309"/>
                </a:cubicBezTo>
                <a:cubicBezTo>
                  <a:pt x="83343" y="199628"/>
                  <a:pt x="86320" y="206375"/>
                  <a:pt x="92273" y="209550"/>
                </a:cubicBezTo>
                <a:cubicBezTo>
                  <a:pt x="98226" y="213122"/>
                  <a:pt x="103386" y="214908"/>
                  <a:pt x="107751" y="214908"/>
                </a:cubicBezTo>
                <a:cubicBezTo>
                  <a:pt x="122832" y="212923"/>
                  <a:pt x="132754" y="211931"/>
                  <a:pt x="137517" y="211931"/>
                </a:cubicBezTo>
                <a:cubicBezTo>
                  <a:pt x="162917" y="211931"/>
                  <a:pt x="183753" y="221158"/>
                  <a:pt x="200025" y="239613"/>
                </a:cubicBezTo>
                <a:cubicBezTo>
                  <a:pt x="216297" y="258068"/>
                  <a:pt x="224433" y="280392"/>
                  <a:pt x="224433" y="306586"/>
                </a:cubicBezTo>
                <a:cubicBezTo>
                  <a:pt x="224433" y="335955"/>
                  <a:pt x="215503" y="360462"/>
                  <a:pt x="197643" y="380107"/>
                </a:cubicBezTo>
                <a:cubicBezTo>
                  <a:pt x="179784" y="399752"/>
                  <a:pt x="155178" y="409575"/>
                  <a:pt x="123825" y="409575"/>
                </a:cubicBezTo>
                <a:cubicBezTo>
                  <a:pt x="86915" y="409575"/>
                  <a:pt x="57050" y="396379"/>
                  <a:pt x="34230" y="369987"/>
                </a:cubicBezTo>
                <a:cubicBezTo>
                  <a:pt x="11410" y="343594"/>
                  <a:pt x="0" y="308372"/>
                  <a:pt x="0" y="264319"/>
                </a:cubicBezTo>
                <a:cubicBezTo>
                  <a:pt x="0" y="222250"/>
                  <a:pt x="14585" y="177502"/>
                  <a:pt x="43755" y="130076"/>
                </a:cubicBezTo>
                <a:cubicBezTo>
                  <a:pt x="72925" y="82649"/>
                  <a:pt x="125611" y="39291"/>
                  <a:pt x="201811"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600" b="1" i="0" u="none" strike="noStrike" kern="1200" cap="none" spc="0" normalizeH="0" baseline="0" noProof="0">
              <a:ln>
                <a:noFill/>
              </a:ln>
              <a:solidFill>
                <a:srgbClr val="2E5FF4"/>
              </a:solidFill>
              <a:effectLst/>
              <a:uLnTx/>
              <a:uFillTx/>
              <a:latin typeface="Times" pitchFamily="2" charset="0"/>
              <a:ea typeface="+mn-ea"/>
              <a:cs typeface="Arial" panose="020B0604020202020204" pitchFamily="34" charset="0"/>
            </a:endParaRPr>
          </a:p>
        </p:txBody>
      </p:sp>
      <p:sp>
        <p:nvSpPr>
          <p:cNvPr id="2" name="Title 1"/>
          <p:cNvSpPr>
            <a:spLocks noGrp="1"/>
          </p:cNvSpPr>
          <p:nvPr>
            <p:ph type="title" hasCustomPrompt="1"/>
          </p:nvPr>
        </p:nvSpPr>
        <p:spPr>
          <a:xfrm>
            <a:off x="512063" y="405743"/>
            <a:ext cx="11184423" cy="307226"/>
          </a:xfrm>
        </p:spPr>
        <p:txBody>
          <a:bodyPr vert="horz" lIns="0" tIns="0" rIns="0" bIns="0" rtlCol="0" anchor="b">
            <a:noAutofit/>
          </a:bodyPr>
          <a:lstStyle>
            <a:lvl1pPr>
              <a:defRPr lang="en-US" sz="2000" b="1" dirty="0">
                <a:solidFill>
                  <a:schemeClr val="accent1"/>
                </a:solidFill>
                <a:latin typeface="+mn-lt"/>
                <a:ea typeface="+mn-ea"/>
                <a:cs typeface="+mn-cs"/>
              </a:defRPr>
            </a:lvl1pPr>
          </a:lstStyle>
          <a:p>
            <a:pPr lvl="0"/>
            <a:r>
              <a:rPr lang="en-US"/>
              <a:t>Slide title; Arial 20pt bold, sentence case (1 line)</a:t>
            </a:r>
          </a:p>
        </p:txBody>
      </p:sp>
      <p:sp>
        <p:nvSpPr>
          <p:cNvPr id="19" name="Text Placeholder 18">
            <a:extLst>
              <a:ext uri="{FF2B5EF4-FFF2-40B4-BE49-F238E27FC236}">
                <a16:creationId xmlns:a16="http://schemas.microsoft.com/office/drawing/2014/main" id="{1CEC1C1C-7C15-B146-89D1-4673F3599949}"/>
              </a:ext>
            </a:extLst>
          </p:cNvPr>
          <p:cNvSpPr>
            <a:spLocks noGrp="1"/>
          </p:cNvSpPr>
          <p:nvPr>
            <p:ph type="body" sz="quarter" idx="12" hasCustomPrompt="1"/>
          </p:nvPr>
        </p:nvSpPr>
        <p:spPr>
          <a:xfrm>
            <a:off x="1312863" y="1175491"/>
            <a:ext cx="8928100" cy="3870325"/>
          </a:xfrm>
        </p:spPr>
        <p:txBody>
          <a:bodyPr/>
          <a:lstStyle>
            <a:lvl1pPr>
              <a:defRPr sz="2800" b="1"/>
            </a:lvl1pPr>
            <a:lvl2pPr marL="285750" indent="-285750">
              <a:buFont typeface="System Font Regular"/>
              <a:buChar char="–"/>
              <a:defRPr i="1"/>
            </a:lvl2pPr>
          </a:lstStyle>
          <a:p>
            <a:pPr lvl="0"/>
            <a:r>
              <a:rPr lang="en-US"/>
              <a:t>Use this box to include quote. To activate sub-level formatting of attribution, place cursor at beginning of text/line and hit tab or shift tab. Do not modify size or placement of textbox.</a:t>
            </a:r>
          </a:p>
          <a:p>
            <a:pPr lvl="1"/>
            <a:r>
              <a:rPr lang="en-US"/>
              <a:t>Attribution name</a:t>
            </a:r>
          </a:p>
        </p:txBody>
      </p:sp>
    </p:spTree>
    <p:extLst>
      <p:ext uri="{BB962C8B-B14F-4D97-AF65-F5344CB8AC3E}">
        <p14:creationId xmlns:p14="http://schemas.microsoft.com/office/powerpoint/2010/main" val="14183164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ontent + 1/3 Image Left">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3" name="Footnote Placeholder">
            <a:extLst>
              <a:ext uri="{FF2B5EF4-FFF2-40B4-BE49-F238E27FC236}">
                <a16:creationId xmlns:a16="http://schemas.microsoft.com/office/drawing/2014/main" id="{8D7F26D7-CF8E-00CF-14F5-F91388C86FCB}"/>
              </a:ext>
            </a:extLst>
          </p:cNvPr>
          <p:cNvSpPr>
            <a:spLocks noGrp="1"/>
          </p:cNvSpPr>
          <p:nvPr>
            <p:ph type="body" sz="half" idx="13" hasCustomPrompt="1"/>
          </p:nvPr>
        </p:nvSpPr>
        <p:spPr>
          <a:xfrm>
            <a:off x="4846638" y="6378130"/>
            <a:ext cx="3831196"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13" name="Picture Placeholder 12">
            <a:extLst>
              <a:ext uri="{FF2B5EF4-FFF2-40B4-BE49-F238E27FC236}">
                <a16:creationId xmlns:a16="http://schemas.microsoft.com/office/drawing/2014/main" id="{8B5636C5-BFB6-2342-91CC-8DC10C4A16DD}"/>
              </a:ext>
            </a:extLst>
          </p:cNvPr>
          <p:cNvSpPr>
            <a:spLocks noGrp="1"/>
          </p:cNvSpPr>
          <p:nvPr>
            <p:ph type="pic" sz="quarter" idx="12"/>
          </p:nvPr>
        </p:nvSpPr>
        <p:spPr>
          <a:xfrm>
            <a:off x="0" y="0"/>
            <a:ext cx="4381500" cy="6858000"/>
          </a:xfrm>
          <a:solidFill>
            <a:schemeClr val="bg1">
              <a:lumMod val="95000"/>
            </a:schemeClr>
          </a:solidFill>
        </p:spPr>
        <p:txBody>
          <a:bodyPr/>
          <a:lstStyle>
            <a:lvl1pPr>
              <a:defRPr sz="1200">
                <a:solidFill>
                  <a:srgbClr val="FF0000"/>
                </a:solidFill>
              </a:defRPr>
            </a:lvl1pPr>
          </a:lstStyle>
          <a:p>
            <a:r>
              <a:rPr lang="en-US"/>
              <a:t>Click icon to add picture</a:t>
            </a:r>
          </a:p>
        </p:txBody>
      </p:sp>
      <p:sp>
        <p:nvSpPr>
          <p:cNvPr id="2" name="Title 1"/>
          <p:cNvSpPr>
            <a:spLocks noGrp="1"/>
          </p:cNvSpPr>
          <p:nvPr>
            <p:ph type="title" hasCustomPrompt="1"/>
          </p:nvPr>
        </p:nvSpPr>
        <p:spPr>
          <a:xfrm>
            <a:off x="4847761" y="457201"/>
            <a:ext cx="6848725" cy="324444"/>
          </a:xfrm>
          <a:noFill/>
        </p:spPr>
        <p:txBody>
          <a:bodyPr vert="horz"/>
          <a:lstStyle>
            <a:lvl1pPr>
              <a:defRPr sz="2000" b="1">
                <a:solidFill>
                  <a:schemeClr val="accent1"/>
                </a:solidFill>
              </a:defRPr>
            </a:lvl1pPr>
          </a:lstStyle>
          <a:p>
            <a:pPr lvl="0"/>
            <a:r>
              <a:rPr lang="en-US"/>
              <a:t>Slide title; Arial 20pt bold, sentence case (1 line)</a:t>
            </a:r>
          </a:p>
        </p:txBody>
      </p:sp>
      <p:sp>
        <p:nvSpPr>
          <p:cNvPr id="4" name="Content Placeholder 3"/>
          <p:cNvSpPr>
            <a:spLocks noGrp="1"/>
          </p:cNvSpPr>
          <p:nvPr>
            <p:ph sz="half" idx="2" hasCustomPrompt="1"/>
          </p:nvPr>
        </p:nvSpPr>
        <p:spPr>
          <a:xfrm>
            <a:off x="4846638" y="1011250"/>
            <a:ext cx="6853236" cy="509427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0119020"/>
      </p:ext>
    </p:extLst>
  </p:cSld>
  <p:clrMapOvr>
    <a:masterClrMapping/>
  </p:clrMapOvr>
  <p:extLst>
    <p:ext uri="{DCECCB84-F9BA-43D5-87BE-67443E8EF086}">
      <p15:sldGuideLst xmlns:p15="http://schemas.microsoft.com/office/powerpoint/2012/main">
        <p15:guide id="1" pos="276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Content + 1/2 Image Left">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13" name="Picture Placeholder 12">
            <a:extLst>
              <a:ext uri="{FF2B5EF4-FFF2-40B4-BE49-F238E27FC236}">
                <a16:creationId xmlns:a16="http://schemas.microsoft.com/office/drawing/2014/main" id="{8B5636C5-BFB6-2342-91CC-8DC10C4A16DD}"/>
              </a:ext>
            </a:extLst>
          </p:cNvPr>
          <p:cNvSpPr>
            <a:spLocks noGrp="1"/>
          </p:cNvSpPr>
          <p:nvPr>
            <p:ph type="pic" sz="quarter" idx="12"/>
          </p:nvPr>
        </p:nvSpPr>
        <p:spPr>
          <a:xfrm>
            <a:off x="0" y="0"/>
            <a:ext cx="6096000" cy="6858000"/>
          </a:xfrm>
          <a:solidFill>
            <a:schemeClr val="bg1">
              <a:lumMod val="95000"/>
            </a:schemeClr>
          </a:solidFill>
        </p:spPr>
        <p:txBody>
          <a:bodyPr/>
          <a:lstStyle>
            <a:lvl1pPr>
              <a:defRPr sz="1200">
                <a:solidFill>
                  <a:srgbClr val="FF0000"/>
                </a:solidFill>
              </a:defRPr>
            </a:lvl1pPr>
          </a:lstStyle>
          <a:p>
            <a:r>
              <a:rPr lang="en-US"/>
              <a:t>Click icon to add picture</a:t>
            </a:r>
          </a:p>
        </p:txBody>
      </p:sp>
      <p:sp>
        <p:nvSpPr>
          <p:cNvPr id="2" name="Title 1"/>
          <p:cNvSpPr>
            <a:spLocks noGrp="1"/>
          </p:cNvSpPr>
          <p:nvPr>
            <p:ph type="title" hasCustomPrompt="1"/>
          </p:nvPr>
        </p:nvSpPr>
        <p:spPr>
          <a:xfrm>
            <a:off x="6553200" y="457201"/>
            <a:ext cx="5143286" cy="324444"/>
          </a:xfrm>
        </p:spPr>
        <p:txBody>
          <a:bodyPr vert="horz"/>
          <a:lstStyle>
            <a:lvl1pPr>
              <a:defRPr sz="2000" b="1">
                <a:solidFill>
                  <a:schemeClr val="accent1"/>
                </a:solidFill>
              </a:defRPr>
            </a:lvl1pPr>
          </a:lstStyle>
          <a:p>
            <a:pPr lvl="0"/>
            <a:r>
              <a:rPr lang="en-US"/>
              <a:t>Slide title; Arial 20pt bold, short (1 line)</a:t>
            </a:r>
          </a:p>
        </p:txBody>
      </p:sp>
      <p:sp>
        <p:nvSpPr>
          <p:cNvPr id="4" name="Content Placeholder 3"/>
          <p:cNvSpPr>
            <a:spLocks noGrp="1"/>
          </p:cNvSpPr>
          <p:nvPr>
            <p:ph sz="half" idx="2" hasCustomPrompt="1"/>
          </p:nvPr>
        </p:nvSpPr>
        <p:spPr>
          <a:xfrm>
            <a:off x="6553200" y="1011250"/>
            <a:ext cx="5146674" cy="509427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406478"/>
      </p:ext>
    </p:extLst>
  </p:cSld>
  <p:clrMapOvr>
    <a:masterClrMapping/>
  </p:clrMapOvr>
  <p:extLst>
    <p:ext uri="{DCECCB84-F9BA-43D5-87BE-67443E8EF086}">
      <p15:sldGuideLst xmlns:p15="http://schemas.microsoft.com/office/powerpoint/2012/main">
        <p15:guide id="1" pos="3840">
          <p15:clr>
            <a:srgbClr val="FBAE40"/>
          </p15:clr>
        </p15:guide>
        <p15:guide id="2" pos="412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Content + 2/3 Image Left">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13" name="Picture Placeholder 12">
            <a:extLst>
              <a:ext uri="{FF2B5EF4-FFF2-40B4-BE49-F238E27FC236}">
                <a16:creationId xmlns:a16="http://schemas.microsoft.com/office/drawing/2014/main" id="{8B5636C5-BFB6-2342-91CC-8DC10C4A16DD}"/>
              </a:ext>
            </a:extLst>
          </p:cNvPr>
          <p:cNvSpPr>
            <a:spLocks noGrp="1"/>
          </p:cNvSpPr>
          <p:nvPr>
            <p:ph type="pic" sz="quarter" idx="12"/>
          </p:nvPr>
        </p:nvSpPr>
        <p:spPr>
          <a:xfrm>
            <a:off x="0" y="0"/>
            <a:ext cx="7810500" cy="6858000"/>
          </a:xfrm>
          <a:solidFill>
            <a:schemeClr val="bg1">
              <a:lumMod val="95000"/>
            </a:schemeClr>
          </a:solidFill>
        </p:spPr>
        <p:txBody>
          <a:bodyPr/>
          <a:lstStyle>
            <a:lvl1pPr>
              <a:defRPr sz="1200">
                <a:solidFill>
                  <a:srgbClr val="FF0000"/>
                </a:solidFill>
              </a:defRPr>
            </a:lvl1pPr>
          </a:lstStyle>
          <a:p>
            <a:r>
              <a:rPr lang="en-US"/>
              <a:t>Click icon to add picture</a:t>
            </a:r>
          </a:p>
        </p:txBody>
      </p:sp>
      <p:sp>
        <p:nvSpPr>
          <p:cNvPr id="2" name="Title 1"/>
          <p:cNvSpPr>
            <a:spLocks noGrp="1"/>
          </p:cNvSpPr>
          <p:nvPr>
            <p:ph type="title" hasCustomPrompt="1"/>
          </p:nvPr>
        </p:nvSpPr>
        <p:spPr>
          <a:xfrm>
            <a:off x="8284948" y="457201"/>
            <a:ext cx="3411538" cy="324444"/>
          </a:xfrm>
        </p:spPr>
        <p:txBody>
          <a:bodyPr vert="horz"/>
          <a:lstStyle>
            <a:lvl1pPr>
              <a:defRPr sz="2000" b="1">
                <a:solidFill>
                  <a:schemeClr val="accent1"/>
                </a:solidFill>
              </a:defRPr>
            </a:lvl1pPr>
          </a:lstStyle>
          <a:p>
            <a:pPr lvl="0"/>
            <a:r>
              <a:rPr lang="en-US"/>
              <a:t>Slide title; short (1 line)</a:t>
            </a:r>
          </a:p>
        </p:txBody>
      </p:sp>
      <p:sp>
        <p:nvSpPr>
          <p:cNvPr id="4" name="Content Placeholder 3"/>
          <p:cNvSpPr>
            <a:spLocks noGrp="1"/>
          </p:cNvSpPr>
          <p:nvPr>
            <p:ph sz="half" idx="2" hasCustomPrompt="1"/>
          </p:nvPr>
        </p:nvSpPr>
        <p:spPr>
          <a:xfrm>
            <a:off x="8284948" y="1011250"/>
            <a:ext cx="3411538" cy="509427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7280657"/>
      </p:ext>
    </p:extLst>
  </p:cSld>
  <p:clrMapOvr>
    <a:masterClrMapping/>
  </p:clrMapOvr>
  <p:extLst>
    <p:ext uri="{DCECCB84-F9BA-43D5-87BE-67443E8EF086}">
      <p15:sldGuideLst xmlns:p15="http://schemas.microsoft.com/office/powerpoint/2012/main">
        <p15:guide id="1" pos="5209">
          <p15:clr>
            <a:srgbClr val="FBAE40"/>
          </p15:clr>
        </p15:guide>
        <p15:guide id="2" pos="492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Content +1/3 Image Right">
    <p:spTree>
      <p:nvGrpSpPr>
        <p:cNvPr id="1" name=""/>
        <p:cNvGrpSpPr/>
        <p:nvPr/>
      </p:nvGrpSpPr>
      <p:grpSpPr>
        <a:xfrm>
          <a:off x="0" y="0"/>
          <a:ext cx="0" cy="0"/>
          <a:chOff x="0" y="0"/>
          <a:chExt cx="0" cy="0"/>
        </a:xfrm>
      </p:grpSpPr>
      <p:sp>
        <p:nvSpPr>
          <p:cNvPr id="12" name="Picture Placeholder 12">
            <a:extLst>
              <a:ext uri="{FF2B5EF4-FFF2-40B4-BE49-F238E27FC236}">
                <a16:creationId xmlns:a16="http://schemas.microsoft.com/office/drawing/2014/main" id="{D5400A53-EBCB-4C45-958D-0060F4E1C0AE}"/>
              </a:ext>
            </a:extLst>
          </p:cNvPr>
          <p:cNvSpPr>
            <a:spLocks noGrp="1"/>
          </p:cNvSpPr>
          <p:nvPr>
            <p:ph type="pic" sz="quarter" idx="14"/>
          </p:nvPr>
        </p:nvSpPr>
        <p:spPr>
          <a:xfrm>
            <a:off x="7810500" y="0"/>
            <a:ext cx="4381500" cy="6858000"/>
          </a:xfrm>
          <a:solidFill>
            <a:schemeClr val="bg1">
              <a:lumMod val="95000"/>
            </a:schemeClr>
          </a:solidFill>
        </p:spPr>
        <p:txBody>
          <a:bodyPr/>
          <a:lstStyle>
            <a:lvl1pPr>
              <a:defRPr sz="1200">
                <a:solidFill>
                  <a:srgbClr val="FF0000"/>
                </a:solidFill>
              </a:defRPr>
            </a:lvl1pPr>
          </a:lstStyle>
          <a:p>
            <a:r>
              <a:rPr lang="en-US"/>
              <a:t>Click icon to add picture</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solidFill>
              </a:defRPr>
            </a:lvl1pPr>
          </a:lstStyle>
          <a:p>
            <a:fld id="{523A240F-EAFE-E84F-B44C-6D7A08E0E409}" type="slidenum">
              <a:rPr lang="en-US" smtClean="0"/>
              <a:t>‹#›</a:t>
            </a:fld>
            <a:endParaRPr lang="en-US"/>
          </a:p>
        </p:txBody>
      </p:sp>
      <p:sp>
        <p:nvSpPr>
          <p:cNvPr id="3" name="Footnote Placeholder">
            <a:extLst>
              <a:ext uri="{FF2B5EF4-FFF2-40B4-BE49-F238E27FC236}">
                <a16:creationId xmlns:a16="http://schemas.microsoft.com/office/drawing/2014/main" id="{D18B3433-BA86-1313-9F7C-B7CAF91CBF7B}"/>
              </a:ext>
            </a:extLst>
          </p:cNvPr>
          <p:cNvSpPr>
            <a:spLocks noGrp="1"/>
          </p:cNvSpPr>
          <p:nvPr>
            <p:ph type="body" sz="half" idx="15"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4" y="457201"/>
            <a:ext cx="6829689" cy="324444"/>
          </a:xfrm>
        </p:spPr>
        <p:txBody>
          <a:bodyPr vert="horz"/>
          <a:lstStyle>
            <a:lvl1pPr>
              <a:defRPr sz="2000" b="1">
                <a:solidFill>
                  <a:schemeClr val="accent1"/>
                </a:solidFill>
              </a:defRPr>
            </a:lvl1pPr>
          </a:lstStyle>
          <a:p>
            <a:pPr lvl="0"/>
            <a:r>
              <a:rPr lang="en-US"/>
              <a:t>Slide title; Arial 20pt bold, sentence case (1 line)</a:t>
            </a:r>
          </a:p>
        </p:txBody>
      </p:sp>
      <p:sp>
        <p:nvSpPr>
          <p:cNvPr id="4" name="Content Placeholder 3"/>
          <p:cNvSpPr>
            <a:spLocks noGrp="1"/>
          </p:cNvSpPr>
          <p:nvPr>
            <p:ph sz="half" idx="2" hasCustomPrompt="1"/>
          </p:nvPr>
        </p:nvSpPr>
        <p:spPr>
          <a:xfrm>
            <a:off x="512064" y="1011250"/>
            <a:ext cx="6834188" cy="509427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138624"/>
      </p:ext>
    </p:extLst>
  </p:cSld>
  <p:clrMapOvr>
    <a:masterClrMapping/>
  </p:clrMapOvr>
  <p:extLst>
    <p:ext uri="{DCECCB84-F9BA-43D5-87BE-67443E8EF086}">
      <p15:sldGuideLst xmlns:p15="http://schemas.microsoft.com/office/powerpoint/2012/main">
        <p15:guide id="1" pos="4914">
          <p15:clr>
            <a:srgbClr val="FBAE40"/>
          </p15:clr>
        </p15:guide>
        <p15:guide id="2" pos="4623">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Content + 1/2 Image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8B5636C5-BFB6-2342-91CC-8DC10C4A16DD}"/>
              </a:ext>
            </a:extLst>
          </p:cNvPr>
          <p:cNvSpPr>
            <a:spLocks noGrp="1"/>
          </p:cNvSpPr>
          <p:nvPr>
            <p:ph type="pic" sz="quarter" idx="12"/>
          </p:nvPr>
        </p:nvSpPr>
        <p:spPr>
          <a:xfrm>
            <a:off x="6096000" y="0"/>
            <a:ext cx="6096000" cy="6858000"/>
          </a:xfrm>
          <a:solidFill>
            <a:schemeClr val="bg1">
              <a:lumMod val="95000"/>
            </a:schemeClr>
          </a:solidFill>
        </p:spPr>
        <p:txBody>
          <a:bodyPr/>
          <a:lstStyle>
            <a:lvl1pPr>
              <a:defRPr sz="1200">
                <a:solidFill>
                  <a:srgbClr val="FF0000"/>
                </a:solidFill>
              </a:defRPr>
            </a:lvl1pPr>
          </a:lstStyle>
          <a:p>
            <a:r>
              <a:rPr lang="en-US"/>
              <a:t>Click icon to add picture</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solidFill>
              </a:defRPr>
            </a:lvl1pPr>
          </a:lstStyle>
          <a:p>
            <a:fld id="{523A240F-EAFE-E84F-B44C-6D7A08E0E409}" type="slidenum">
              <a:rPr lang="en-US" smtClean="0"/>
              <a:t>‹#›</a:t>
            </a:fld>
            <a:endParaRPr lang="en-US"/>
          </a:p>
        </p:txBody>
      </p:sp>
      <p:sp>
        <p:nvSpPr>
          <p:cNvPr id="3" name="Footnote Placeholder">
            <a:extLst>
              <a:ext uri="{FF2B5EF4-FFF2-40B4-BE49-F238E27FC236}">
                <a16:creationId xmlns:a16="http://schemas.microsoft.com/office/drawing/2014/main" id="{15CF3725-110D-AEBF-3EAD-9C8476D29F8C}"/>
              </a:ext>
            </a:extLst>
          </p:cNvPr>
          <p:cNvSpPr>
            <a:spLocks noGrp="1"/>
          </p:cNvSpPr>
          <p:nvPr>
            <p:ph type="body" sz="half" idx="13" hasCustomPrompt="1"/>
          </p:nvPr>
        </p:nvSpPr>
        <p:spPr>
          <a:xfrm>
            <a:off x="512064" y="6126480"/>
            <a:ext cx="4434840" cy="245223"/>
          </a:xfrm>
        </p:spPr>
        <p:txBody>
          <a:bodyPr anchor="b"/>
          <a:lstStyle>
            <a:lvl1pPr marL="0" indent="0">
              <a:spcAft>
                <a:spcPts val="0"/>
              </a:spcAft>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
        <p:nvSpPr>
          <p:cNvPr id="2" name="Title 1"/>
          <p:cNvSpPr>
            <a:spLocks noGrp="1"/>
          </p:cNvSpPr>
          <p:nvPr>
            <p:ph type="title" hasCustomPrompt="1"/>
          </p:nvPr>
        </p:nvSpPr>
        <p:spPr>
          <a:xfrm>
            <a:off x="512064" y="457201"/>
            <a:ext cx="5143286" cy="324444"/>
          </a:xfrm>
        </p:spPr>
        <p:txBody>
          <a:bodyPr vert="horz"/>
          <a:lstStyle>
            <a:lvl1pPr>
              <a:defRPr sz="2000" b="1">
                <a:solidFill>
                  <a:schemeClr val="accent1"/>
                </a:solidFill>
              </a:defRPr>
            </a:lvl1pPr>
          </a:lstStyle>
          <a:p>
            <a:pPr lvl="0"/>
            <a:r>
              <a:rPr lang="en-US"/>
              <a:t>Slide title; Arial 20pt bold, short (1 line)</a:t>
            </a:r>
          </a:p>
        </p:txBody>
      </p:sp>
      <p:sp>
        <p:nvSpPr>
          <p:cNvPr id="4" name="Content Placeholder 3"/>
          <p:cNvSpPr>
            <a:spLocks noGrp="1"/>
          </p:cNvSpPr>
          <p:nvPr>
            <p:ph sz="half" idx="2" hasCustomPrompt="1"/>
          </p:nvPr>
        </p:nvSpPr>
        <p:spPr>
          <a:xfrm>
            <a:off x="512064" y="1011250"/>
            <a:ext cx="5146674" cy="509427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316490"/>
      </p:ext>
    </p:extLst>
  </p:cSld>
  <p:clrMapOvr>
    <a:masterClrMapping/>
  </p:clrMapOvr>
  <p:extLst>
    <p:ext uri="{DCECCB84-F9BA-43D5-87BE-67443E8EF086}">
      <p15:sldGuideLst xmlns:p15="http://schemas.microsoft.com/office/powerpoint/2012/main">
        <p15:guide id="1" pos="3840">
          <p15:clr>
            <a:srgbClr val="FBAE40"/>
          </p15:clr>
        </p15:guide>
        <p15:guide id="2" pos="3552">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Content + 2/3 Image Righ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8B5636C5-BFB6-2342-91CC-8DC10C4A16DD}"/>
              </a:ext>
            </a:extLst>
          </p:cNvPr>
          <p:cNvSpPr>
            <a:spLocks noGrp="1"/>
          </p:cNvSpPr>
          <p:nvPr>
            <p:ph type="pic" sz="quarter" idx="12"/>
          </p:nvPr>
        </p:nvSpPr>
        <p:spPr>
          <a:xfrm>
            <a:off x="4381500" y="0"/>
            <a:ext cx="7810500" cy="6858000"/>
          </a:xfrm>
          <a:solidFill>
            <a:schemeClr val="bg1">
              <a:lumMod val="95000"/>
            </a:schemeClr>
          </a:solidFill>
        </p:spPr>
        <p:txBody>
          <a:bodyPr/>
          <a:lstStyle>
            <a:lvl1pPr>
              <a:defRPr sz="1200">
                <a:solidFill>
                  <a:srgbClr val="FF0000"/>
                </a:solidFill>
              </a:defRPr>
            </a:lvl1pPr>
          </a:lstStyle>
          <a:p>
            <a:r>
              <a:rPr lang="en-US"/>
              <a:t>Click icon to add picture</a:t>
            </a:r>
          </a:p>
        </p:txBody>
      </p:sp>
      <p:sp>
        <p:nvSpPr>
          <p:cNvPr id="10" name="Slide Number Placeholder 9">
            <a:extLst>
              <a:ext uri="{FF2B5EF4-FFF2-40B4-BE49-F238E27FC236}">
                <a16:creationId xmlns:a16="http://schemas.microsoft.com/office/drawing/2014/main" id="{67A3A9BC-C48A-B640-9981-56B68FE2E241}"/>
              </a:ext>
            </a:extLst>
          </p:cNvPr>
          <p:cNvSpPr>
            <a:spLocks noGrp="1"/>
          </p:cNvSpPr>
          <p:nvPr>
            <p:ph type="sldNum" sz="quarter" idx="11"/>
          </p:nvPr>
        </p:nvSpPr>
        <p:spPr/>
        <p:txBody>
          <a:bodyPr/>
          <a:lstStyle>
            <a:lvl1pPr>
              <a:defRPr>
                <a:solidFill>
                  <a:schemeClr val="bg1"/>
                </a:solidFill>
              </a:defRPr>
            </a:lvl1pPr>
          </a:lstStyle>
          <a:p>
            <a:fld id="{523A240F-EAFE-E84F-B44C-6D7A08E0E409}" type="slidenum">
              <a:rPr lang="en-US" smtClean="0"/>
              <a:t>‹#›</a:t>
            </a:fld>
            <a:endParaRPr lang="en-US"/>
          </a:p>
        </p:txBody>
      </p:sp>
      <p:sp>
        <p:nvSpPr>
          <p:cNvPr id="2" name="Title 1"/>
          <p:cNvSpPr>
            <a:spLocks noGrp="1"/>
          </p:cNvSpPr>
          <p:nvPr>
            <p:ph type="title" hasCustomPrompt="1"/>
          </p:nvPr>
        </p:nvSpPr>
        <p:spPr>
          <a:xfrm>
            <a:off x="512064" y="457201"/>
            <a:ext cx="3411538" cy="324444"/>
          </a:xfrm>
        </p:spPr>
        <p:txBody>
          <a:bodyPr vert="horz"/>
          <a:lstStyle>
            <a:lvl1pPr>
              <a:defRPr sz="2000" b="1">
                <a:solidFill>
                  <a:schemeClr val="accent1"/>
                </a:solidFill>
              </a:defRPr>
            </a:lvl1pPr>
          </a:lstStyle>
          <a:p>
            <a:pPr lvl="0"/>
            <a:r>
              <a:rPr lang="en-US"/>
              <a:t>Slide title; short (1 line)</a:t>
            </a:r>
          </a:p>
        </p:txBody>
      </p:sp>
      <p:sp>
        <p:nvSpPr>
          <p:cNvPr id="4" name="Content Placeholder 3"/>
          <p:cNvSpPr>
            <a:spLocks noGrp="1"/>
          </p:cNvSpPr>
          <p:nvPr>
            <p:ph sz="half" idx="2" hasCustomPrompt="1"/>
          </p:nvPr>
        </p:nvSpPr>
        <p:spPr>
          <a:xfrm>
            <a:off x="512064" y="1011250"/>
            <a:ext cx="3411538" cy="5094275"/>
          </a:xfrm>
        </p:spPr>
        <p:txBody>
          <a:bodyPr/>
          <a:lstStyle/>
          <a:p>
            <a:pPr lvl="0"/>
            <a:r>
              <a:rPr lang="en-US"/>
              <a:t>Click to type text. To activate sub-level formatting, place cursor at beginning of text/line and hit tab or shift tab. Click icon for chart or table.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5404549"/>
      </p:ext>
    </p:extLst>
  </p:cSld>
  <p:clrMapOvr>
    <a:masterClrMapping/>
  </p:clrMapOvr>
  <p:extLst>
    <p:ext uri="{DCECCB84-F9BA-43D5-87BE-67443E8EF086}">
      <p15:sldGuideLst xmlns:p15="http://schemas.microsoft.com/office/powerpoint/2012/main">
        <p15:guide id="1" pos="2467">
          <p15:clr>
            <a:srgbClr val="FBAE40"/>
          </p15:clr>
        </p15:guide>
        <p15:guide id="2" pos="275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1/2 Image ODL">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A598385-0BD4-9F42-BC78-15B2A6F6CFA4}"/>
              </a:ext>
            </a:extLst>
          </p:cNvPr>
          <p:cNvSpPr>
            <a:spLocks noGrp="1"/>
          </p:cNvSpPr>
          <p:nvPr>
            <p:ph type="pic" sz="quarter" idx="11" hasCustomPrompt="1"/>
          </p:nvPr>
        </p:nvSpPr>
        <p:spPr>
          <a:xfrm>
            <a:off x="6096000" y="0"/>
            <a:ext cx="6096000" cy="6858000"/>
          </a:xfrm>
          <a:solidFill>
            <a:schemeClr val="bg1">
              <a:lumMod val="95000"/>
            </a:schemeClr>
          </a:solidFill>
        </p:spPr>
        <p:txBody>
          <a:bodyPr/>
          <a:lstStyle>
            <a:lvl1pPr algn="l">
              <a:defRPr sz="1200">
                <a:solidFill>
                  <a:srgbClr val="FF0000"/>
                </a:solidFill>
              </a:defRPr>
            </a:lvl1pPr>
          </a:lstStyle>
          <a:p>
            <a:r>
              <a:rPr lang="en-US"/>
              <a:t>Drag picture to placeholder or click icon to add</a:t>
            </a:r>
          </a:p>
        </p:txBody>
      </p:sp>
      <p:pic>
        <p:nvPicPr>
          <p:cNvPr id="12" name="Graphic 11">
            <a:extLst>
              <a:ext uri="{FF2B5EF4-FFF2-40B4-BE49-F238E27FC236}">
                <a16:creationId xmlns:a16="http://schemas.microsoft.com/office/drawing/2014/main" id="{708A9BD9-B4C1-F761-F29D-1A29B1DDDC1E}"/>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504825" y="5582378"/>
            <a:ext cx="3505199" cy="738781"/>
          </a:xfrm>
          <a:prstGeom prst="rect">
            <a:avLst/>
          </a:prstGeom>
        </p:spPr>
      </p:pic>
      <p:sp>
        <p:nvSpPr>
          <p:cNvPr id="2" name="Title 1"/>
          <p:cNvSpPr>
            <a:spLocks noGrp="1"/>
          </p:cNvSpPr>
          <p:nvPr>
            <p:ph type="ctrTitle" hasCustomPrompt="1"/>
          </p:nvPr>
        </p:nvSpPr>
        <p:spPr>
          <a:xfrm>
            <a:off x="504826" y="1920240"/>
            <a:ext cx="5131970" cy="1508760"/>
          </a:xfrm>
        </p:spPr>
        <p:txBody>
          <a:bodyPr vert="horz" anchor="t"/>
          <a:lstStyle>
            <a:lvl1pPr algn="l">
              <a:defRPr sz="4800" b="1">
                <a:solidFill>
                  <a:schemeClr val="tx1"/>
                </a:solidFill>
              </a:defRPr>
            </a:lvl1pPr>
          </a:lstStyle>
          <a:p>
            <a:r>
              <a:rPr lang="en-US"/>
              <a:t>Click to add </a:t>
            </a:r>
            <a:br>
              <a:rPr lang="en-US"/>
            </a:br>
            <a:r>
              <a:rPr lang="en-US"/>
              <a:t>presentation title</a:t>
            </a:r>
          </a:p>
        </p:txBody>
      </p:sp>
      <p:sp>
        <p:nvSpPr>
          <p:cNvPr id="3" name="Subtitle 2"/>
          <p:cNvSpPr>
            <a:spLocks noGrp="1"/>
          </p:cNvSpPr>
          <p:nvPr>
            <p:ph type="subTitle" idx="1" hasCustomPrompt="1"/>
          </p:nvPr>
        </p:nvSpPr>
        <p:spPr>
          <a:xfrm>
            <a:off x="504826" y="1371600"/>
            <a:ext cx="5131970" cy="530693"/>
          </a:xfrm>
        </p:spPr>
        <p:txBody>
          <a:bodyPr anchor="t"/>
          <a:lstStyle>
            <a:lvl1pPr marL="0" indent="0" algn="l">
              <a:buNone/>
              <a:defRPr sz="32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Add Org/Dept/Lab name</a:t>
            </a:r>
          </a:p>
        </p:txBody>
      </p:sp>
      <p:sp>
        <p:nvSpPr>
          <p:cNvPr id="6" name="Text Placeholder 5">
            <a:extLst>
              <a:ext uri="{FF2B5EF4-FFF2-40B4-BE49-F238E27FC236}">
                <a16:creationId xmlns:a16="http://schemas.microsoft.com/office/drawing/2014/main" id="{1DA2E778-C602-5B40-8E0C-1BAE808E3694}"/>
              </a:ext>
            </a:extLst>
          </p:cNvPr>
          <p:cNvSpPr>
            <a:spLocks noGrp="1"/>
          </p:cNvSpPr>
          <p:nvPr>
            <p:ph type="body" sz="quarter" idx="12" hasCustomPrompt="1"/>
          </p:nvPr>
        </p:nvSpPr>
        <p:spPr>
          <a:xfrm>
            <a:off x="504825" y="4389120"/>
            <a:ext cx="3505201" cy="457200"/>
          </a:xfrm>
        </p:spPr>
        <p:txBody>
          <a:bodyPr/>
          <a:lstStyle>
            <a:lvl1pPr>
              <a:defRPr sz="1400">
                <a:solidFill>
                  <a:schemeClr val="accent1"/>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Month 00, 20XX</a:t>
            </a:r>
          </a:p>
        </p:txBody>
      </p:sp>
      <p:sp>
        <p:nvSpPr>
          <p:cNvPr id="11" name="Text Placeholder 5">
            <a:extLst>
              <a:ext uri="{FF2B5EF4-FFF2-40B4-BE49-F238E27FC236}">
                <a16:creationId xmlns:a16="http://schemas.microsoft.com/office/drawing/2014/main" id="{31B503BD-4158-2C40-9E38-005D18DF3C41}"/>
              </a:ext>
            </a:extLst>
          </p:cNvPr>
          <p:cNvSpPr>
            <a:spLocks noGrp="1"/>
          </p:cNvSpPr>
          <p:nvPr>
            <p:ph type="body" sz="quarter" idx="13" hasCustomPrompt="1"/>
          </p:nvPr>
        </p:nvSpPr>
        <p:spPr>
          <a:xfrm>
            <a:off x="504823" y="3566160"/>
            <a:ext cx="5131971" cy="549249"/>
          </a:xfrm>
        </p:spPr>
        <p:txBody>
          <a:bodyPr/>
          <a:lstStyle>
            <a:lvl1pPr>
              <a:defRPr sz="3200">
                <a:solidFill>
                  <a:schemeClr val="accent1"/>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Click to add subtitle</a:t>
            </a:r>
          </a:p>
        </p:txBody>
      </p:sp>
    </p:spTree>
    <p:extLst>
      <p:ext uri="{BB962C8B-B14F-4D97-AF65-F5344CB8AC3E}">
        <p14:creationId xmlns:p14="http://schemas.microsoft.com/office/powerpoint/2010/main" val="16989547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      ––      ">
    <p:spTree>
      <p:nvGrpSpPr>
        <p:cNvPr id="1" name=""/>
        <p:cNvGrpSpPr/>
        <p:nvPr/>
      </p:nvGrpSpPr>
      <p:grpSpPr>
        <a:xfrm>
          <a:off x="0" y="0"/>
          <a:ext cx="0" cy="0"/>
          <a:chOff x="0" y="0"/>
          <a:chExt cx="0" cy="0"/>
        </a:xfrm>
      </p:grpSpPr>
      <p:sp>
        <p:nvSpPr>
          <p:cNvPr id="6" name="ZoneTexte 2">
            <a:extLst>
              <a:ext uri="{FF2B5EF4-FFF2-40B4-BE49-F238E27FC236}">
                <a16:creationId xmlns:a16="http://schemas.microsoft.com/office/drawing/2014/main" id="{9187A733-2828-FF4D-A1DC-7E7D7BF66120}"/>
              </a:ext>
            </a:extLst>
          </p:cNvPr>
          <p:cNvSpPr txBox="1"/>
          <p:nvPr/>
        </p:nvSpPr>
        <p:spPr>
          <a:xfrm>
            <a:off x="2" y="2690337"/>
            <a:ext cx="12191999" cy="1477328"/>
          </a:xfrm>
          <a:prstGeom prst="rect">
            <a:avLst/>
          </a:prstGeom>
          <a:noFill/>
        </p:spPr>
        <p:txBody>
          <a:bodyPr wrap="square" lIns="337500" rIns="337500" rtlCol="0" anchor="ctr" anchorCtr="0">
            <a:spAutoFit/>
          </a:bodyPr>
          <a:lstStyle/>
          <a:p>
            <a:pPr algn="ctr"/>
            <a:r>
              <a:rPr lang="en-CA" sz="9000" i="0" noProof="0">
                <a:solidFill>
                  <a:schemeClr val="tx2"/>
                </a:solidFill>
                <a:latin typeface="+mn-lt"/>
              </a:rPr>
              <a:t>Disclaimer</a:t>
            </a:r>
          </a:p>
        </p:txBody>
      </p:sp>
    </p:spTree>
    <p:extLst>
      <p:ext uri="{BB962C8B-B14F-4D97-AF65-F5344CB8AC3E}">
        <p14:creationId xmlns:p14="http://schemas.microsoft.com/office/powerpoint/2010/main" val="2417208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isclaimer">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31A0107-C577-4DC4-DA28-6A9EAA262E93}"/>
              </a:ext>
            </a:extLst>
          </p:cNvPr>
          <p:cNvGraphicFramePr>
            <a:graphicFrameLocks noChangeAspect="1"/>
          </p:cNvGraphicFramePr>
          <p:nvPr userDrawn="1">
            <p:custDataLst>
              <p:tags r:id="rId1"/>
            </p:custDataLst>
            <p:extLst>
              <p:ext uri="{D42A27DB-BD31-4B8C-83A1-F6EECF244321}">
                <p14:modId xmlns:p14="http://schemas.microsoft.com/office/powerpoint/2010/main" val="174880228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Object 4" hidden="1">
                        <a:extLst>
                          <a:ext uri="{FF2B5EF4-FFF2-40B4-BE49-F238E27FC236}">
                            <a16:creationId xmlns:a16="http://schemas.microsoft.com/office/drawing/2014/main" id="{F31A0107-C577-4DC4-DA28-6A9EAA262E9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5890364F-9524-13F5-AFB9-2292E33DE461}"/>
              </a:ext>
            </a:extLst>
          </p:cNvPr>
          <p:cNvSpPr txBox="1"/>
          <p:nvPr userDrawn="1"/>
        </p:nvSpPr>
        <p:spPr>
          <a:xfrm>
            <a:off x="504826" y="1698625"/>
            <a:ext cx="11191660" cy="3385542"/>
          </a:xfrm>
          <a:prstGeom prst="rect">
            <a:avLst/>
          </a:prstGeom>
          <a:noFill/>
        </p:spPr>
        <p:txBody>
          <a:bodyPr wrap="square" lIns="0" tIns="0" rIns="0" bIns="0" rtlCol="0">
            <a:spAutoFit/>
          </a:bodyPr>
          <a:lstStyle/>
          <a:p>
            <a:r>
              <a:rPr lang="en-US" sz="1100" b="0" i="0" u="none" strike="noStrike" kern="1200">
                <a:solidFill>
                  <a:schemeClr val="tx1"/>
                </a:solidFill>
                <a:effectLst/>
                <a:latin typeface="+mn-lt"/>
                <a:ea typeface="+mn-ea"/>
                <a:cs typeface="+mn-cs"/>
              </a:rPr>
              <a:t>© 2023 Memorial Sloan-Kettering Cancer Center, et al. All rights reserved.</a:t>
            </a:r>
          </a:p>
          <a:p>
            <a:r>
              <a:rPr lang="en-US" sz="1100" b="0" i="0" u="none" strike="noStrike" kern="1200">
                <a:solidFill>
                  <a:schemeClr val="tx1"/>
                </a:solidFill>
                <a:effectLst/>
                <a:latin typeface="+mn-lt"/>
                <a:ea typeface="+mn-ea"/>
                <a:cs typeface="+mn-cs"/>
              </a:rPr>
              <a:t> </a:t>
            </a:r>
          </a:p>
          <a:p>
            <a:r>
              <a:rPr lang="en-US" sz="1100" b="0" i="0" u="none" strike="noStrike" kern="1200">
                <a:solidFill>
                  <a:schemeClr val="tx1"/>
                </a:solidFill>
                <a:effectLst/>
                <a:latin typeface="+mn-lt"/>
                <a:ea typeface="+mn-ea"/>
                <a:cs typeface="+mn-cs"/>
              </a:rPr>
              <a:t>This presentation is for informational purposes only. The content is not intended as a substitute for professional medical advice, diagnosis, or treatment. Always seek the advice of your doctor or other qualified health providers with any questions you may have regarding your personal health or medical condition. </a:t>
            </a:r>
          </a:p>
          <a:p>
            <a:r>
              <a:rPr lang="en-US" sz="1100" b="0" i="0" u="none" strike="noStrike" kern="1200">
                <a:solidFill>
                  <a:schemeClr val="tx1"/>
                </a:solidFill>
                <a:effectLst/>
                <a:latin typeface="+mn-lt"/>
                <a:ea typeface="+mn-ea"/>
                <a:cs typeface="+mn-cs"/>
              </a:rPr>
              <a:t> </a:t>
            </a:r>
          </a:p>
          <a:p>
            <a:r>
              <a:rPr lang="en-US" sz="1100" b="0" i="0" u="none" strike="noStrike" kern="1200">
                <a:solidFill>
                  <a:schemeClr val="tx1"/>
                </a:solidFill>
                <a:effectLst/>
                <a:latin typeface="+mn-lt"/>
                <a:ea typeface="+mn-ea"/>
                <a:cs typeface="+mn-cs"/>
              </a:rPr>
              <a:t>The content and design of this presentation are protected by the U.S. and international copyright laws. This presentation or any portion thereof may not be reproduced, distributed, altered, or used in any manner, beyond your own personal and noncommercial use, without prior written consent from Memorial Sloan-Kettering Cancer Center. This presentation may contain copyrighted material, the use of which has not been specifically authorized by the copyright holders. We are making such material available in an effort to advance research and teaching related to cancer care and believe this constitutes “fair use” of any such copyrighted material as provided for in section 107 of the U.S. Copyright Act of 1976. If you wish to use copyrighted material from this presentation for purposes of your own that go beyond “fair use,” you must obtain permission from the copyright holder. </a:t>
            </a:r>
          </a:p>
          <a:p>
            <a:r>
              <a:rPr lang="en-US" sz="1100" b="0" i="0" u="none" strike="noStrike" kern="1200">
                <a:solidFill>
                  <a:schemeClr val="tx1"/>
                </a:solidFill>
                <a:effectLst/>
                <a:latin typeface="+mn-lt"/>
                <a:ea typeface="+mn-ea"/>
                <a:cs typeface="+mn-cs"/>
              </a:rPr>
              <a:t> </a:t>
            </a:r>
          </a:p>
          <a:p>
            <a:r>
              <a:rPr lang="en-US" sz="1100" b="0" i="0" u="none" strike="noStrike" kern="1200">
                <a:solidFill>
                  <a:schemeClr val="tx1"/>
                </a:solidFill>
                <a:effectLst/>
                <a:latin typeface="+mn-lt"/>
                <a:ea typeface="+mn-ea"/>
                <a:cs typeface="+mn-cs"/>
              </a:rPr>
              <a:t>Memorial Sloan Kettering Cancer Center® and its logos are trademarks™ or registered® trademarks of Memorial Sloan-Kettering Cancer Center. </a:t>
            </a:r>
          </a:p>
          <a:p>
            <a:r>
              <a:rPr lang="en-US" sz="1100" b="0" i="0" u="none" strike="noStrike" kern="1200">
                <a:solidFill>
                  <a:schemeClr val="tx1"/>
                </a:solidFill>
                <a:effectLst/>
                <a:latin typeface="+mn-lt"/>
                <a:ea typeface="+mn-ea"/>
                <a:cs typeface="+mn-cs"/>
              </a:rPr>
              <a:t> </a:t>
            </a:r>
          </a:p>
          <a:p>
            <a:r>
              <a:rPr lang="en-US" sz="1100" b="0" i="0" u="none" strike="noStrike" kern="1200">
                <a:solidFill>
                  <a:schemeClr val="tx1"/>
                </a:solidFill>
                <a:effectLst/>
                <a:latin typeface="+mn-lt"/>
                <a:ea typeface="+mn-ea"/>
                <a:cs typeface="+mn-cs"/>
              </a:rPr>
              <a:t>This presentation is not endorsed, sponsored, or authorized by or affiliated, associated, or in any way officially connected with any other company, government agency, or other third parties. All third-party product and company names as well as any related names, marks, emblems, or images featured or referred to within this course are trademarks™ or registered® trademarks of their respective holders. Any use of these trademarks is for identification and reference purposes only and in no way implies any connection between Memorial Sloan-Kettering Cancer Center and a respective trademark holder, nor does it signify that the trademark holder has licensed or approved any portion of this presentation. Memorial Sloan-Kettering Cancer Center makes no claim or representation regarding and accepts no responsibility for, the quality, nature, or reliability of third-party products. </a:t>
            </a:r>
          </a:p>
          <a:p>
            <a:r>
              <a:rPr lang="en-US" sz="1100" b="0" i="0" u="none" strike="noStrike" kern="1200">
                <a:solidFill>
                  <a:schemeClr val="tx1"/>
                </a:solidFill>
                <a:effectLst/>
                <a:latin typeface="+mn-lt"/>
                <a:ea typeface="+mn-ea"/>
                <a:cs typeface="+mn-cs"/>
              </a:rPr>
              <a:t> </a:t>
            </a:r>
          </a:p>
          <a:p>
            <a:r>
              <a:rPr lang="en-US" sz="1100" b="0" i="0" u="none" strike="noStrike" kern="1200">
                <a:solidFill>
                  <a:schemeClr val="tx1"/>
                </a:solidFill>
                <a:effectLst/>
                <a:latin typeface="+mn-lt"/>
                <a:ea typeface="+mn-ea"/>
                <a:cs typeface="+mn-cs"/>
              </a:rPr>
              <a:t>If you require further information on permitted use or a license to use any content, address your inquiry to </a:t>
            </a:r>
            <a:r>
              <a:rPr lang="en-US" sz="1100" b="0" i="0" u="sng" strike="noStrike" kern="1200">
                <a:solidFill>
                  <a:schemeClr val="tx1"/>
                </a:solidFill>
                <a:effectLst/>
                <a:latin typeface="+mn-lt"/>
                <a:ea typeface="+mn-ea"/>
                <a:cs typeface="+mn-cs"/>
                <a:hlinkClick r:id="rId5"/>
              </a:rPr>
              <a:t>MarComReview@mskcc.org</a:t>
            </a:r>
            <a:r>
              <a:rPr lang="en-US" sz="1100" b="0" i="0" u="none" strike="noStrike" kern="1200">
                <a:solidFill>
                  <a:schemeClr val="tx1"/>
                </a:solidFill>
                <a:effectLst/>
                <a:latin typeface="+mn-lt"/>
                <a:ea typeface="+mn-ea"/>
                <a:cs typeface="+mn-cs"/>
              </a:rPr>
              <a:t>.</a:t>
            </a:r>
          </a:p>
        </p:txBody>
      </p:sp>
    </p:spTree>
    <p:extLst>
      <p:ext uri="{BB962C8B-B14F-4D97-AF65-F5344CB8AC3E}">
        <p14:creationId xmlns:p14="http://schemas.microsoft.com/office/powerpoint/2010/main" val="25896089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     ––     ">
    <p:spTree>
      <p:nvGrpSpPr>
        <p:cNvPr id="1" name=""/>
        <p:cNvGrpSpPr/>
        <p:nvPr/>
      </p:nvGrpSpPr>
      <p:grpSpPr>
        <a:xfrm>
          <a:off x="0" y="0"/>
          <a:ext cx="0" cy="0"/>
          <a:chOff x="0" y="0"/>
          <a:chExt cx="0" cy="0"/>
        </a:xfrm>
      </p:grpSpPr>
      <p:sp>
        <p:nvSpPr>
          <p:cNvPr id="6" name="ZoneTexte 2">
            <a:extLst>
              <a:ext uri="{FF2B5EF4-FFF2-40B4-BE49-F238E27FC236}">
                <a16:creationId xmlns:a16="http://schemas.microsoft.com/office/drawing/2014/main" id="{9187A733-2828-FF4D-A1DC-7E7D7BF66120}"/>
              </a:ext>
            </a:extLst>
          </p:cNvPr>
          <p:cNvSpPr txBox="1"/>
          <p:nvPr/>
        </p:nvSpPr>
        <p:spPr>
          <a:xfrm>
            <a:off x="2" y="2690337"/>
            <a:ext cx="12191999" cy="1477328"/>
          </a:xfrm>
          <a:prstGeom prst="rect">
            <a:avLst/>
          </a:prstGeom>
          <a:noFill/>
        </p:spPr>
        <p:txBody>
          <a:bodyPr wrap="square" lIns="337500" rIns="337500" rtlCol="0" anchor="ctr" anchorCtr="0">
            <a:spAutoFit/>
          </a:bodyPr>
          <a:lstStyle/>
          <a:p>
            <a:pPr algn="ctr"/>
            <a:r>
              <a:rPr lang="en-CA" sz="9000" i="0" noProof="0">
                <a:solidFill>
                  <a:schemeClr val="tx2"/>
                </a:solidFill>
                <a:latin typeface="+mn-lt"/>
              </a:rPr>
              <a:t>End Page layouts</a:t>
            </a:r>
          </a:p>
        </p:txBody>
      </p:sp>
    </p:spTree>
    <p:extLst>
      <p:ext uri="{BB962C8B-B14F-4D97-AF65-F5344CB8AC3E}">
        <p14:creationId xmlns:p14="http://schemas.microsoft.com/office/powerpoint/2010/main" val="12596984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Back P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3EF54C89-1860-6542-AE68-06CDC85D9DE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481346" y="2628924"/>
            <a:ext cx="3229307" cy="1600150"/>
          </a:xfrm>
          <a:prstGeom prst="rect">
            <a:avLst/>
          </a:prstGeom>
        </p:spPr>
      </p:pic>
    </p:spTree>
    <p:extLst>
      <p:ext uri="{BB962C8B-B14F-4D97-AF65-F5344CB8AC3E}">
        <p14:creationId xmlns:p14="http://schemas.microsoft.com/office/powerpoint/2010/main" val="393411689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Back Page Blu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3EF54C89-1860-6542-AE68-06CDC85D9DE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481346" y="2628924"/>
            <a:ext cx="3229307" cy="1600151"/>
          </a:xfrm>
          <a:prstGeom prst="rect">
            <a:avLst/>
          </a:prstGeom>
        </p:spPr>
      </p:pic>
    </p:spTree>
    <p:extLst>
      <p:ext uri="{BB962C8B-B14F-4D97-AF65-F5344CB8AC3E}">
        <p14:creationId xmlns:p14="http://schemas.microsoft.com/office/powerpoint/2010/main" val="32461280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        ––        ">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EB7B9861-91E9-C742-B7A7-F218EA9C1F1A}"/>
              </a:ext>
            </a:extLst>
          </p:cNvPr>
          <p:cNvSpPr txBox="1"/>
          <p:nvPr/>
        </p:nvSpPr>
        <p:spPr>
          <a:xfrm>
            <a:off x="2" y="1651589"/>
            <a:ext cx="12191999" cy="3554819"/>
          </a:xfrm>
          <a:prstGeom prst="rect">
            <a:avLst/>
          </a:prstGeom>
          <a:noFill/>
        </p:spPr>
        <p:txBody>
          <a:bodyPr wrap="square" lIns="337500" rIns="337500" rtlCol="0" anchor="ctr" anchorCtr="0">
            <a:spAutoFit/>
          </a:bodyPr>
          <a:lstStyle/>
          <a:p>
            <a:pPr algn="ctr"/>
            <a:r>
              <a:rPr lang="en-CA" sz="7500" noProof="0">
                <a:solidFill>
                  <a:schemeClr val="tx2"/>
                </a:solidFill>
                <a:latin typeface="+mj-lt"/>
              </a:rPr>
              <a:t>Do not use any of the layouts that may appear after this one</a:t>
            </a:r>
          </a:p>
        </p:txBody>
      </p:sp>
    </p:spTree>
    <p:extLst>
      <p:ext uri="{BB962C8B-B14F-4D97-AF65-F5344CB8AC3E}">
        <p14:creationId xmlns:p14="http://schemas.microsoft.com/office/powerpoint/2010/main" val="369978659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1947" y="89101"/>
            <a:ext cx="11394276" cy="108001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71947" y="983051"/>
            <a:ext cx="11394276" cy="5176316"/>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471932" y="6356352"/>
            <a:ext cx="3860800" cy="365125"/>
          </a:xfrm>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a:xfrm>
            <a:off x="4900084" y="6356352"/>
            <a:ext cx="2844800" cy="365125"/>
          </a:xfrm>
        </p:spPr>
        <p:txBody>
          <a:bodyPr/>
          <a:lstStyle>
            <a:lvl1pPr>
              <a:defRPr>
                <a:solidFill>
                  <a:srgbClr val="000000"/>
                </a:solidFill>
              </a:defRPr>
            </a:lvl1pPr>
          </a:lstStyle>
          <a:p>
            <a:fld id="{D9DADDD7-F6DB-DE43-84D3-BDE65D6DBA61}" type="slidenum">
              <a:rPr lang="en-US" smtClean="0"/>
              <a:pPr/>
              <a:t>‹#›</a:t>
            </a:fld>
            <a:endParaRPr lang="en-US"/>
          </a:p>
        </p:txBody>
      </p:sp>
    </p:spTree>
    <p:extLst>
      <p:ext uri="{BB962C8B-B14F-4D97-AF65-F5344CB8AC3E}">
        <p14:creationId xmlns:p14="http://schemas.microsoft.com/office/powerpoint/2010/main" val="31466352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87627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2"/>
            <a:ext cx="2844800" cy="365125"/>
          </a:xfrm>
          <a:prstGeom prst="rect">
            <a:avLst/>
          </a:prstGeom>
        </p:spPr>
        <p:txBody>
          <a:bodyPr/>
          <a:lstStyle>
            <a:lvl1pPr>
              <a:defRPr>
                <a:latin typeface="Arial Narrow"/>
              </a:defRPr>
            </a:lvl1p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737600" y="6356352"/>
            <a:ext cx="2844800" cy="365125"/>
          </a:xfrm>
          <a:prstGeom prst="rect">
            <a:avLst/>
          </a:prstGeom>
        </p:spPr>
        <p:txBody>
          <a:bodyPr/>
          <a:lstStyle/>
          <a:p>
            <a:fld id="{866D93FB-C225-4CC1-81D5-3E7930115DB8}" type="slidenum">
              <a:rPr lang="en-US" smtClean="0"/>
              <a:pPr/>
              <a:t>‹#›</a:t>
            </a:fld>
            <a:endParaRPr lang="en-US"/>
          </a:p>
        </p:txBody>
      </p:sp>
    </p:spTree>
    <p:extLst>
      <p:ext uri="{BB962C8B-B14F-4D97-AF65-F5344CB8AC3E}">
        <p14:creationId xmlns:p14="http://schemas.microsoft.com/office/powerpoint/2010/main" val="16008199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Title Only NO BAR">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solidFill>
                <a:latin typeface="Arial Narrow" panose="020B0606020202030204" pitchFamily="34" charset="0"/>
              </a:defRPr>
            </a:lvl1pPr>
          </a:lstStyle>
          <a:p>
            <a:fld id="{7E65ABA9-FDBC-404A-8885-A9833F77867B}" type="slidenum">
              <a:rPr lang="en-GB" smtClean="0"/>
              <a:pPr/>
              <a:t>‹#›</a:t>
            </a:fld>
            <a:endParaRPr lang="en-GB"/>
          </a:p>
        </p:txBody>
      </p:sp>
      <p:sp>
        <p:nvSpPr>
          <p:cNvPr id="2" name="Title 1"/>
          <p:cNvSpPr>
            <a:spLocks noGrp="1"/>
          </p:cNvSpPr>
          <p:nvPr>
            <p:ph type="title"/>
          </p:nvPr>
        </p:nvSpPr>
        <p:spPr/>
        <p:txBody>
          <a:bodyPr/>
          <a:lstStyle/>
          <a:p>
            <a:r>
              <a:rPr lang="en-US"/>
              <a:t>Click to edit Master title style</a:t>
            </a:r>
            <a:endParaRPr lang="en-GB"/>
          </a:p>
        </p:txBody>
      </p:sp>
      <p:sp>
        <p:nvSpPr>
          <p:cNvPr id="7" name="Text Placeholder 7"/>
          <p:cNvSpPr>
            <a:spLocks noGrp="1"/>
          </p:cNvSpPr>
          <p:nvPr>
            <p:ph type="body" sz="quarter" idx="13" hasCustomPrompt="1"/>
          </p:nvPr>
        </p:nvSpPr>
        <p:spPr>
          <a:xfrm>
            <a:off x="334434" y="6068483"/>
            <a:ext cx="11523133" cy="226612"/>
          </a:xfrm>
        </p:spPr>
        <p:txBody>
          <a:bodyPr lIns="0" tIns="0" rIns="0" bIns="0" anchor="b">
            <a:noAutofit/>
          </a:bodyPr>
          <a:lstStyle>
            <a:lvl1pPr marL="0" indent="0">
              <a:spcBef>
                <a:spcPts val="0"/>
              </a:spcBef>
              <a:buNone/>
              <a:defRPr sz="1333"/>
            </a:lvl1pPr>
            <a:lvl2pPr marL="457189" indent="0">
              <a:buNone/>
              <a:defRPr sz="1400"/>
            </a:lvl2pPr>
            <a:lvl3pPr marL="914377" indent="0">
              <a:buNone/>
              <a:defRPr sz="1333"/>
            </a:lvl3pPr>
            <a:lvl4pPr marL="1371566" indent="0">
              <a:buNone/>
              <a:defRPr sz="1333"/>
            </a:lvl4pPr>
            <a:lvl5pPr marL="1828754" indent="0">
              <a:buNone/>
              <a:defRPr sz="1333"/>
            </a:lvl5pPr>
          </a:lstStyle>
          <a:p>
            <a:pPr lvl="0"/>
            <a:r>
              <a:rPr lang="en-US"/>
              <a:t>Click to add reference</a:t>
            </a:r>
          </a:p>
        </p:txBody>
      </p:sp>
      <p:pic>
        <p:nvPicPr>
          <p:cNvPr id="8" name="Picture 7"/>
          <p:cNvPicPr>
            <a:picLocks noChangeAspect="1"/>
          </p:cNvPicPr>
          <p:nvPr userDrawn="1"/>
        </p:nvPicPr>
        <p:blipFill>
          <a:blip r:embed="rId2"/>
          <a:stretch>
            <a:fillRect/>
          </a:stretch>
        </p:blipFill>
        <p:spPr>
          <a:xfrm>
            <a:off x="321799" y="137076"/>
            <a:ext cx="2552717" cy="528149"/>
          </a:xfrm>
          <a:prstGeom prst="rect">
            <a:avLst/>
          </a:prstGeom>
        </p:spPr>
      </p:pic>
    </p:spTree>
    <p:extLst>
      <p:ext uri="{BB962C8B-B14F-4D97-AF65-F5344CB8AC3E}">
        <p14:creationId xmlns:p14="http://schemas.microsoft.com/office/powerpoint/2010/main" val="1083387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Blue ODL">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3797639-85AF-C0C6-DA9C-14EA9296FC09}"/>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4825" y="5580496"/>
            <a:ext cx="3514129" cy="740664"/>
          </a:xfrm>
          <a:prstGeom prst="rect">
            <a:avLst/>
          </a:prstGeom>
        </p:spPr>
      </p:pic>
      <p:sp>
        <p:nvSpPr>
          <p:cNvPr id="2" name="Title 1"/>
          <p:cNvSpPr>
            <a:spLocks noGrp="1"/>
          </p:cNvSpPr>
          <p:nvPr>
            <p:ph type="ctrTitle" hasCustomPrompt="1"/>
          </p:nvPr>
        </p:nvSpPr>
        <p:spPr>
          <a:xfrm>
            <a:off x="504825" y="1920240"/>
            <a:ext cx="7419975" cy="1508760"/>
          </a:xfrm>
        </p:spPr>
        <p:txBody>
          <a:bodyPr vert="horz" anchor="t"/>
          <a:lstStyle>
            <a:lvl1pPr algn="l">
              <a:defRPr sz="4800" b="1">
                <a:solidFill>
                  <a:schemeClr val="bg1"/>
                </a:solidFill>
              </a:defRPr>
            </a:lvl1pPr>
          </a:lstStyle>
          <a:p>
            <a:r>
              <a:rPr lang="en-US"/>
              <a:t>Click to add </a:t>
            </a:r>
            <a:br>
              <a:rPr lang="en-US"/>
            </a:br>
            <a:r>
              <a:rPr lang="en-US"/>
              <a:t>presentation title</a:t>
            </a:r>
          </a:p>
        </p:txBody>
      </p:sp>
      <p:sp>
        <p:nvSpPr>
          <p:cNvPr id="3" name="Subtitle 2"/>
          <p:cNvSpPr>
            <a:spLocks noGrp="1"/>
          </p:cNvSpPr>
          <p:nvPr>
            <p:ph type="subTitle" idx="1" hasCustomPrompt="1"/>
          </p:nvPr>
        </p:nvSpPr>
        <p:spPr>
          <a:xfrm>
            <a:off x="504825" y="1371600"/>
            <a:ext cx="7419975" cy="530693"/>
          </a:xfrm>
        </p:spPr>
        <p:txBody>
          <a:bodyPr anchor="t"/>
          <a:lstStyle>
            <a:lvl1pPr marL="0" indent="0" algn="l">
              <a:buNone/>
              <a:defRPr sz="320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Org/Dept/Lab name</a:t>
            </a:r>
          </a:p>
        </p:txBody>
      </p:sp>
      <p:sp>
        <p:nvSpPr>
          <p:cNvPr id="6" name="Text Placeholder 5">
            <a:extLst>
              <a:ext uri="{FF2B5EF4-FFF2-40B4-BE49-F238E27FC236}">
                <a16:creationId xmlns:a16="http://schemas.microsoft.com/office/drawing/2014/main" id="{1DA2E778-C602-5B40-8E0C-1BAE808E3694}"/>
              </a:ext>
            </a:extLst>
          </p:cNvPr>
          <p:cNvSpPr>
            <a:spLocks noGrp="1"/>
          </p:cNvSpPr>
          <p:nvPr>
            <p:ph type="body" sz="quarter" idx="12" hasCustomPrompt="1"/>
          </p:nvPr>
        </p:nvSpPr>
        <p:spPr>
          <a:xfrm>
            <a:off x="504825" y="4389120"/>
            <a:ext cx="3505201" cy="457200"/>
          </a:xfrm>
        </p:spPr>
        <p:txBody>
          <a:bodyPr/>
          <a:lstStyle>
            <a:lvl1pPr>
              <a:defRPr sz="1400">
                <a:solidFill>
                  <a:schemeClr val="accent2"/>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Month 00, 20XX</a:t>
            </a:r>
          </a:p>
        </p:txBody>
      </p:sp>
      <p:sp>
        <p:nvSpPr>
          <p:cNvPr id="12" name="Text Placeholder 5">
            <a:extLst>
              <a:ext uri="{FF2B5EF4-FFF2-40B4-BE49-F238E27FC236}">
                <a16:creationId xmlns:a16="http://schemas.microsoft.com/office/drawing/2014/main" id="{E99B368D-17E0-1440-9448-41A42D5E6456}"/>
              </a:ext>
            </a:extLst>
          </p:cNvPr>
          <p:cNvSpPr>
            <a:spLocks noGrp="1"/>
          </p:cNvSpPr>
          <p:nvPr>
            <p:ph type="body" sz="quarter" idx="13" hasCustomPrompt="1"/>
          </p:nvPr>
        </p:nvSpPr>
        <p:spPr>
          <a:xfrm>
            <a:off x="504823" y="3566160"/>
            <a:ext cx="7419975" cy="549249"/>
          </a:xfrm>
        </p:spPr>
        <p:txBody>
          <a:bodyPr/>
          <a:lstStyle>
            <a:lvl1pPr>
              <a:defRPr sz="3200">
                <a:solidFill>
                  <a:schemeClr val="accent2"/>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Click to add subtitle</a:t>
            </a:r>
          </a:p>
        </p:txBody>
      </p:sp>
    </p:spTree>
    <p:extLst>
      <p:ext uri="{BB962C8B-B14F-4D97-AF65-F5344CB8AC3E}">
        <p14:creationId xmlns:p14="http://schemas.microsoft.com/office/powerpoint/2010/main" val="155602039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Título y objetos">
    <p:spTree>
      <p:nvGrpSpPr>
        <p:cNvPr id="1" name=""/>
        <p:cNvGrpSpPr/>
        <p:nvPr/>
      </p:nvGrpSpPr>
      <p:grpSpPr>
        <a:xfrm>
          <a:off x="0" y="0"/>
          <a:ext cx="0" cy="0"/>
          <a:chOff x="0" y="0"/>
          <a:chExt cx="0" cy="0"/>
        </a:xfrm>
      </p:grpSpPr>
      <p:sp>
        <p:nvSpPr>
          <p:cNvPr id="8" name="7 Marcador de texto"/>
          <p:cNvSpPr>
            <a:spLocks noGrp="1"/>
          </p:cNvSpPr>
          <p:nvPr>
            <p:ph type="body" sz="quarter" idx="10"/>
          </p:nvPr>
        </p:nvSpPr>
        <p:spPr>
          <a:xfrm>
            <a:off x="1032824" y="2060848"/>
            <a:ext cx="10441160" cy="4392488"/>
          </a:xfrm>
          <a:prstGeom prst="rect">
            <a:avLst/>
          </a:prstGeom>
        </p:spPr>
        <p:txBody>
          <a:bodyPr/>
          <a:lstStyle>
            <a:lvl1pPr marL="0" indent="0">
              <a:buNone/>
              <a:defRPr sz="2000">
                <a:solidFill>
                  <a:schemeClr val="tx1"/>
                </a:solidFill>
              </a:defRPr>
            </a:lvl1pPr>
            <a:lvl2pPr>
              <a:defRPr lang="es-ES" sz="1800" kern="1200" dirty="0" smtClean="0">
                <a:solidFill>
                  <a:schemeClr val="tx2"/>
                </a:solidFill>
                <a:latin typeface="Calibri" pitchFamily="34" charset="0"/>
                <a:ea typeface="+mn-ea"/>
                <a:cs typeface="Arial" charset="0"/>
              </a:defRPr>
            </a:lvl2pPr>
            <a:lvl3pPr>
              <a:defRPr lang="es-ES" sz="1800" kern="1200" dirty="0" smtClean="0">
                <a:solidFill>
                  <a:schemeClr val="bg2"/>
                </a:solidFill>
                <a:latin typeface="Calibri" pitchFamily="34" charset="0"/>
                <a:ea typeface="+mn-ea"/>
                <a:cs typeface="Arial" charset="0"/>
              </a:defRPr>
            </a:lvl3pPr>
            <a:lvl4pPr>
              <a:defRPr lang="es-ES" sz="1400" i="1" kern="1200" dirty="0" smtClean="0">
                <a:solidFill>
                  <a:schemeClr val="accent6"/>
                </a:solidFill>
                <a:latin typeface="Calibri" pitchFamily="34" charset="0"/>
                <a:ea typeface="+mn-ea"/>
                <a:cs typeface="Arial" charset="0"/>
              </a:defRPr>
            </a:lvl4pPr>
            <a:lvl5pPr>
              <a:defRPr lang="es-ES" sz="1400" i="1" kern="1200" dirty="0">
                <a:solidFill>
                  <a:schemeClr val="accent6"/>
                </a:solidFill>
                <a:latin typeface="Calibri" pitchFamily="34" charset="0"/>
                <a:ea typeface="+mn-ea"/>
                <a:cs typeface="Arial" charset="0"/>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6" name="15 Título"/>
          <p:cNvSpPr>
            <a:spLocks noGrp="1"/>
          </p:cNvSpPr>
          <p:nvPr>
            <p:ph type="title"/>
          </p:nvPr>
        </p:nvSpPr>
        <p:spPr>
          <a:xfrm>
            <a:off x="262208" y="476672"/>
            <a:ext cx="11715832" cy="416326"/>
          </a:xfrm>
          <a:prstGeom prst="rect">
            <a:avLst/>
          </a:prstGeom>
        </p:spPr>
        <p:txBody>
          <a:bodyPr/>
          <a:lstStyle>
            <a:lvl1pPr algn="l" rtl="0" fontAlgn="base">
              <a:spcBef>
                <a:spcPct val="0"/>
              </a:spcBef>
              <a:spcAft>
                <a:spcPct val="0"/>
              </a:spcAft>
              <a:defRPr lang="es-ES" sz="2400" b="1" kern="1200" dirty="0">
                <a:solidFill>
                  <a:schemeClr val="bg2"/>
                </a:solidFill>
                <a:latin typeface="+mj-lt"/>
                <a:ea typeface="+mn-ea"/>
                <a:cs typeface="Arial" charset="0"/>
              </a:defRPr>
            </a:lvl1pPr>
          </a:lstStyle>
          <a:p>
            <a:r>
              <a:rPr lang="es-ES"/>
              <a:t>Haga clic para modificar el estilo de título del patrón</a:t>
            </a:r>
          </a:p>
        </p:txBody>
      </p:sp>
      <p:sp>
        <p:nvSpPr>
          <p:cNvPr id="20" name="19 Marcador de texto"/>
          <p:cNvSpPr>
            <a:spLocks noGrp="1"/>
          </p:cNvSpPr>
          <p:nvPr>
            <p:ph type="body" sz="quarter" idx="11"/>
          </p:nvPr>
        </p:nvSpPr>
        <p:spPr>
          <a:xfrm>
            <a:off x="262208" y="892998"/>
            <a:ext cx="11715832" cy="364274"/>
          </a:xfrm>
          <a:prstGeom prst="rect">
            <a:avLst/>
          </a:prstGeom>
        </p:spPr>
        <p:txBody>
          <a:bodyPr/>
          <a:lstStyle>
            <a:lvl1pPr>
              <a:buFontTx/>
              <a:buNone/>
              <a:defRPr lang="es-ES" sz="1800" i="1" kern="1200" dirty="0" smtClean="0">
                <a:solidFill>
                  <a:schemeClr val="accent6">
                    <a:lumMod val="75000"/>
                  </a:schemeClr>
                </a:solidFill>
                <a:latin typeface="Trebuchet MS" pitchFamily="34" charset="0"/>
                <a:ea typeface="+mn-ea"/>
                <a:cs typeface="Arial" charset="0"/>
              </a:defRPr>
            </a:lvl1pPr>
          </a:lstStyle>
          <a:p>
            <a:pPr lvl="0"/>
            <a:r>
              <a:rPr lang="es-ES"/>
              <a:t>Haga clic para modificar el estilo de texto del patrón</a:t>
            </a:r>
          </a:p>
        </p:txBody>
      </p:sp>
      <p:sp>
        <p:nvSpPr>
          <p:cNvPr id="2" name="Rectangle 1">
            <a:extLst>
              <a:ext uri="{FF2B5EF4-FFF2-40B4-BE49-F238E27FC236}">
                <a16:creationId xmlns:a16="http://schemas.microsoft.com/office/drawing/2014/main" id="{A59B6DB7-93BC-8074-C7D4-9F217EC3BB08}"/>
              </a:ext>
            </a:extLst>
          </p:cNvPr>
          <p:cNvSpPr/>
          <p:nvPr userDrawn="1"/>
        </p:nvSpPr>
        <p:spPr>
          <a:xfrm>
            <a:off x="0" y="6386423"/>
            <a:ext cx="12192000" cy="471577"/>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Text&#10;&#10;Description automatically generated">
            <a:extLst>
              <a:ext uri="{FF2B5EF4-FFF2-40B4-BE49-F238E27FC236}">
                <a16:creationId xmlns:a16="http://schemas.microsoft.com/office/drawing/2014/main" id="{19337EBB-889A-E880-5E92-3830C2018CF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709226" y="6435397"/>
            <a:ext cx="1432719" cy="347386"/>
          </a:xfrm>
          <a:prstGeom prst="rect">
            <a:avLst/>
          </a:prstGeom>
        </p:spPr>
      </p:pic>
      <p:sp>
        <p:nvSpPr>
          <p:cNvPr id="4" name="Rectangle 3">
            <a:extLst>
              <a:ext uri="{FF2B5EF4-FFF2-40B4-BE49-F238E27FC236}">
                <a16:creationId xmlns:a16="http://schemas.microsoft.com/office/drawing/2014/main" id="{6B20B1CE-C50A-3582-9AD1-C4BBA46B69A6}"/>
              </a:ext>
            </a:extLst>
          </p:cNvPr>
          <p:cNvSpPr/>
          <p:nvPr userDrawn="1"/>
        </p:nvSpPr>
        <p:spPr>
          <a:xfrm>
            <a:off x="0" y="2400"/>
            <a:ext cx="12192000" cy="154916"/>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F3BFC7F-B657-9D1A-B9E4-2FA9536F541F}"/>
              </a:ext>
            </a:extLst>
          </p:cNvPr>
          <p:cNvSpPr txBox="1"/>
          <p:nvPr userDrawn="1"/>
        </p:nvSpPr>
        <p:spPr>
          <a:xfrm>
            <a:off x="527016" y="6411180"/>
            <a:ext cx="3562673" cy="477054"/>
          </a:xfrm>
          <a:prstGeom prst="rect">
            <a:avLst/>
          </a:prstGeom>
          <a:noFill/>
        </p:spPr>
        <p:txBody>
          <a:bodyPr wrap="square" lIns="91440" tIns="45720" rIns="91440" bIns="45720" rtlCol="0" anchor="t">
            <a:spAutoFit/>
          </a:bodyPr>
          <a:lstStyle/>
          <a:p>
            <a:r>
              <a:rPr lang="en-IN" sz="1100">
                <a:solidFill>
                  <a:schemeClr val="bg1"/>
                </a:solidFill>
                <a:latin typeface="Aharoni" panose="02010803020104030203" pitchFamily="2" charset="-79"/>
                <a:cs typeface="Aharoni" panose="02010803020104030203" pitchFamily="2" charset="-79"/>
              </a:rPr>
              <a:t>TARGETED WEBINAR on</a:t>
            </a:r>
            <a:endParaRPr lang="en-IN" sz="900">
              <a:solidFill>
                <a:schemeClr val="bg1"/>
              </a:solidFill>
              <a:latin typeface="Aharoni" panose="02010803020104030203" pitchFamily="2" charset="-79"/>
              <a:cs typeface="Aharoni" panose="02010803020104030203" pitchFamily="2" charset="-79"/>
            </a:endParaRPr>
          </a:p>
          <a:p>
            <a:r>
              <a:rPr lang="en-IN" sz="1400">
                <a:solidFill>
                  <a:schemeClr val="bg1"/>
                </a:solidFill>
                <a:latin typeface="Aharoni" panose="02010803020104030203" pitchFamily="2" charset="-79"/>
                <a:cs typeface="Aharoni" panose="02010803020104030203" pitchFamily="2" charset="-79"/>
              </a:rPr>
              <a:t>LUNG CANCER</a:t>
            </a:r>
          </a:p>
        </p:txBody>
      </p:sp>
      <p:pic>
        <p:nvPicPr>
          <p:cNvPr id="6" name="Picture 12" descr="A picture containing text&#10;&#10;Description automatically generated">
            <a:extLst>
              <a:ext uri="{FF2B5EF4-FFF2-40B4-BE49-F238E27FC236}">
                <a16:creationId xmlns:a16="http://schemas.microsoft.com/office/drawing/2014/main" id="{A9869D96-59B2-F5D2-2784-938FDB276B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50055" y="6444023"/>
            <a:ext cx="482973" cy="365125"/>
          </a:xfrm>
          <a:prstGeom prst="rect">
            <a:avLst/>
          </a:prstGeom>
        </p:spPr>
      </p:pic>
    </p:spTree>
    <p:extLst>
      <p:ext uri="{BB962C8B-B14F-4D97-AF65-F5344CB8AC3E}">
        <p14:creationId xmlns:p14="http://schemas.microsoft.com/office/powerpoint/2010/main" val="42127699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558C5A-684A-4091-907D-A4E02BFC40FD}" type="datetimeFigureOut">
              <a:rPr lang="en-US" smtClean="0">
                <a:solidFill>
                  <a:prstClr val="black">
                    <a:tint val="75000"/>
                  </a:prstClr>
                </a:solidFill>
              </a:rPr>
              <a:pPr/>
              <a:t>3/24/2025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EE44391-63F9-4002-BE1F-E8650E798D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92342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15B9E12-8F53-C74D-ACF6-5C5841BDF444}"/>
              </a:ext>
            </a:extLst>
          </p:cNvPr>
          <p:cNvGraphicFramePr>
            <a:graphicFrameLocks noChangeAspect="1"/>
          </p:cNvGraphicFramePr>
          <p:nvPr>
            <p:custDataLst>
              <p:tags r:id="rId1"/>
            </p:custDataLst>
            <p:extLst>
              <p:ext uri="{D42A27DB-BD31-4B8C-83A1-F6EECF244321}">
                <p14:modId xmlns:p14="http://schemas.microsoft.com/office/powerpoint/2010/main" val="360357475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 name="Object 7" hidden="1">
                        <a:extLst>
                          <a:ext uri="{FF2B5EF4-FFF2-40B4-BE49-F238E27FC236}">
                            <a16:creationId xmlns:a16="http://schemas.microsoft.com/office/drawing/2014/main" id="{415B9E12-8F53-C74D-ACF6-5C5841BDF44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3" name="Content Placeholder 2"/>
          <p:cNvSpPr>
            <a:spLocks noGrp="1"/>
          </p:cNvSpPr>
          <p:nvPr>
            <p:ph idx="1"/>
          </p:nvPr>
        </p:nvSpPr>
        <p:spPr/>
        <p:txBody>
          <a:bodyPr/>
          <a:lstStyle>
            <a:lvl2pPr marL="457200" marR="0" indent="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lvl2pPr>
          </a:lstStyle>
          <a:p>
            <a:pPr lvl="0"/>
            <a:endParaRPr lang="en-US"/>
          </a:p>
        </p:txBody>
      </p:sp>
      <p:sp>
        <p:nvSpPr>
          <p:cNvPr id="7" name="Footer Placeholder 6">
            <a:extLst>
              <a:ext uri="{FF2B5EF4-FFF2-40B4-BE49-F238E27FC236}">
                <a16:creationId xmlns:a16="http://schemas.microsoft.com/office/drawing/2014/main" id="{AF8D8092-2468-D648-A089-3B1A9527298B}"/>
              </a:ext>
            </a:extLst>
          </p:cNvPr>
          <p:cNvSpPr>
            <a:spLocks noGrp="1"/>
          </p:cNvSpPr>
          <p:nvPr>
            <p:ph type="ftr" sz="quarter" idx="10"/>
          </p:nvPr>
        </p:nvSpPr>
        <p:spPr/>
        <p:txBody>
          <a:bodyPr/>
          <a:lstStyle>
            <a:lvl1pPr>
              <a:defRPr>
                <a:solidFill>
                  <a:schemeClr val="bg1">
                    <a:lumMod val="75000"/>
                  </a:schemeClr>
                </a:solidFill>
              </a:defRPr>
            </a:lvl1pPr>
          </a:lstStyle>
          <a:p>
            <a:endParaRPr lang="en-US"/>
          </a:p>
        </p:txBody>
      </p:sp>
      <p:sp>
        <p:nvSpPr>
          <p:cNvPr id="9" name="Slide Number Placeholder 8">
            <a:extLst>
              <a:ext uri="{FF2B5EF4-FFF2-40B4-BE49-F238E27FC236}">
                <a16:creationId xmlns:a16="http://schemas.microsoft.com/office/drawing/2014/main" id="{000755A1-263A-3047-860B-B811081C9CD1}"/>
              </a:ext>
            </a:extLst>
          </p:cNvPr>
          <p:cNvSpPr>
            <a:spLocks noGrp="1"/>
          </p:cNvSpPr>
          <p:nvPr>
            <p:ph type="sldNum" sz="quarter" idx="11"/>
          </p:nvPr>
        </p:nvSpPr>
        <p:spPr/>
        <p:txBody>
          <a:bodyPr/>
          <a:lstStyle>
            <a:lvl1pPr>
              <a:defRPr>
                <a:solidFill>
                  <a:schemeClr val="bg1">
                    <a:lumMod val="75000"/>
                  </a:schemeClr>
                </a:solidFill>
              </a:defRPr>
            </a:lvl1pPr>
          </a:lstStyle>
          <a:p>
            <a:fld id="{523A240F-EAFE-E84F-B44C-6D7A08E0E409}" type="slidenum">
              <a:rPr lang="en-US" smtClean="0"/>
              <a:t>‹#›</a:t>
            </a:fld>
            <a:endParaRPr lang="en-US"/>
          </a:p>
        </p:txBody>
      </p:sp>
      <p:sp>
        <p:nvSpPr>
          <p:cNvPr id="13" name="Text Placeholder 3">
            <a:extLst>
              <a:ext uri="{FF2B5EF4-FFF2-40B4-BE49-F238E27FC236}">
                <a16:creationId xmlns:a16="http://schemas.microsoft.com/office/drawing/2014/main" id="{5157959E-651B-B14F-BA5B-24DA1DB08587}"/>
              </a:ext>
            </a:extLst>
          </p:cNvPr>
          <p:cNvSpPr>
            <a:spLocks noGrp="1"/>
          </p:cNvSpPr>
          <p:nvPr>
            <p:ph type="body" sz="half" idx="2" hasCustomPrompt="1"/>
          </p:nvPr>
        </p:nvSpPr>
        <p:spPr>
          <a:xfrm>
            <a:off x="495514" y="6374651"/>
            <a:ext cx="7772400" cy="245223"/>
          </a:xfrm>
        </p:spPr>
        <p:txBody>
          <a:bodyPr anchor="b"/>
          <a:lstStyle>
            <a:lvl1pPr marL="0" indent="0">
              <a:buNone/>
              <a:defRPr sz="8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a footnote</a:t>
            </a:r>
          </a:p>
        </p:txBody>
      </p:sp>
    </p:spTree>
    <p:extLst>
      <p:ext uri="{BB962C8B-B14F-4D97-AF65-F5344CB8AC3E}">
        <p14:creationId xmlns:p14="http://schemas.microsoft.com/office/powerpoint/2010/main" val="88121958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2C8B4-AB05-4840-8456-52C0FFB80D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B5DA95-5817-4B81-8C75-4F08C2313E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A4F712-F0EA-4A99-A0C8-C0E43C1736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64766D-0ED1-479A-86B0-50DE5607317D}"/>
              </a:ext>
            </a:extLst>
          </p:cNvPr>
          <p:cNvSpPr>
            <a:spLocks noGrp="1"/>
          </p:cNvSpPr>
          <p:nvPr>
            <p:ph type="dt" sz="half" idx="10"/>
          </p:nvPr>
        </p:nvSpPr>
        <p:spPr/>
        <p:txBody>
          <a:bodyPr/>
          <a:lstStyle/>
          <a:p>
            <a:fld id="{9451FC96-CD5B-46D6-A6EF-3AFEBF754237}" type="datetimeFigureOut">
              <a:rPr lang="en-US" smtClean="0"/>
              <a:t>3/24/2025</a:t>
            </a:fld>
            <a:endParaRPr lang="en-US"/>
          </a:p>
        </p:txBody>
      </p:sp>
      <p:sp>
        <p:nvSpPr>
          <p:cNvPr id="6" name="Footer Placeholder 5">
            <a:extLst>
              <a:ext uri="{FF2B5EF4-FFF2-40B4-BE49-F238E27FC236}">
                <a16:creationId xmlns:a16="http://schemas.microsoft.com/office/drawing/2014/main" id="{2DE7BE29-0C40-40B4-B3BC-4C4BDC9695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095AF3-BC3E-4B52-9EDD-BCEC7A48150F}"/>
              </a:ext>
            </a:extLst>
          </p:cNvPr>
          <p:cNvSpPr>
            <a:spLocks noGrp="1"/>
          </p:cNvSpPr>
          <p:nvPr>
            <p:ph type="sldNum" sz="quarter" idx="12"/>
          </p:nvPr>
        </p:nvSpPr>
        <p:spPr/>
        <p:txBody>
          <a:bodyPr/>
          <a:lstStyle/>
          <a:p>
            <a:fld id="{C8169D9F-56F0-45F7-BDEF-7CE060492F29}" type="slidenum">
              <a:rPr lang="en-US" smtClean="0"/>
              <a:t>‹#›</a:t>
            </a:fld>
            <a:endParaRPr lang="en-US"/>
          </a:p>
        </p:txBody>
      </p:sp>
    </p:spTree>
    <p:extLst>
      <p:ext uri="{BB962C8B-B14F-4D97-AF65-F5344CB8AC3E}">
        <p14:creationId xmlns:p14="http://schemas.microsoft.com/office/powerpoint/2010/main" val="262449800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_Title and Text" userDrawn="1">
  <p:cSld name="3_Title and Text">
    <p:spTree>
      <p:nvGrpSpPr>
        <p:cNvPr id="1" name="Shape 16"/>
        <p:cNvGrpSpPr/>
        <p:nvPr/>
      </p:nvGrpSpPr>
      <p:grpSpPr>
        <a:xfrm>
          <a:off x="0" y="0"/>
          <a:ext cx="0" cy="0"/>
          <a:chOff x="0" y="0"/>
          <a:chExt cx="0" cy="0"/>
        </a:xfrm>
      </p:grpSpPr>
      <p:pic>
        <p:nvPicPr>
          <p:cNvPr id="2" name="Picture 1" descr="A picture containing text, clock&#10;&#10;Description automatically generated">
            <a:extLst>
              <a:ext uri="{FF2B5EF4-FFF2-40B4-BE49-F238E27FC236}">
                <a16:creationId xmlns:a16="http://schemas.microsoft.com/office/drawing/2014/main" id="{5925C031-CC37-6885-56F9-F291F296DD7C}"/>
              </a:ext>
            </a:extLst>
          </p:cNvPr>
          <p:cNvPicPr>
            <a:picLocks noChangeAspect="1"/>
          </p:cNvPicPr>
          <p:nvPr userDrawn="1"/>
        </p:nvPicPr>
        <p:blipFill>
          <a:blip r:embed="rId2"/>
          <a:stretch>
            <a:fillRect/>
          </a:stretch>
        </p:blipFill>
        <p:spPr>
          <a:xfrm>
            <a:off x="479999" y="6304464"/>
            <a:ext cx="1575447" cy="312000"/>
          </a:xfrm>
          <a:prstGeom prst="rect">
            <a:avLst/>
          </a:prstGeom>
        </p:spPr>
      </p:pic>
      <p:sp>
        <p:nvSpPr>
          <p:cNvPr id="19" name="Google Shape;19;p14"/>
          <p:cNvSpPr txBox="1">
            <a:spLocks noGrp="1"/>
          </p:cNvSpPr>
          <p:nvPr>
            <p:ph type="subTitle" idx="2"/>
          </p:nvPr>
        </p:nvSpPr>
        <p:spPr>
          <a:xfrm>
            <a:off x="479999" y="918192"/>
            <a:ext cx="11213200" cy="6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33"/>
              </a:spcBef>
              <a:spcAft>
                <a:spcPts val="0"/>
              </a:spcAft>
              <a:buClr>
                <a:srgbClr val="05416B"/>
              </a:buClr>
              <a:buSzPts val="700"/>
              <a:buFont typeface="Noto Sans Symbols"/>
              <a:buNone/>
              <a:defRPr sz="2400" b="0" i="0" u="none" strike="noStrike" cap="none">
                <a:solidFill>
                  <a:srgbClr val="ED6582"/>
                </a:solidFill>
                <a:latin typeface="Arial Narrow"/>
                <a:ea typeface="Arial Narrow"/>
                <a:cs typeface="Arial Narrow"/>
                <a:sym typeface="Arial Narrow"/>
              </a:defRPr>
            </a:lvl1pPr>
            <a:lvl2pPr marR="0" lvl="1" algn="l" rtl="0">
              <a:lnSpc>
                <a:spcPct val="100000"/>
              </a:lnSpc>
              <a:spcBef>
                <a:spcPts val="427"/>
              </a:spcBef>
              <a:spcAft>
                <a:spcPts val="0"/>
              </a:spcAft>
              <a:buClr>
                <a:schemeClr val="dk1"/>
              </a:buClr>
              <a:buSzPts val="560"/>
              <a:buFont typeface="Noto Sans Symbols"/>
              <a:buNone/>
              <a:defRPr sz="2133" b="0" i="0" u="none" strike="noStrike" cap="none">
                <a:solidFill>
                  <a:srgbClr val="888888"/>
                </a:solidFill>
                <a:latin typeface="Arial Narrow"/>
                <a:ea typeface="Arial Narrow"/>
                <a:cs typeface="Arial Narrow"/>
                <a:sym typeface="Arial Narrow"/>
              </a:defRPr>
            </a:lvl2pPr>
            <a:lvl3pPr marR="0" lvl="2" algn="l" rtl="0">
              <a:lnSpc>
                <a:spcPct val="100000"/>
              </a:lnSpc>
              <a:spcBef>
                <a:spcPts val="427"/>
              </a:spcBef>
              <a:spcAft>
                <a:spcPts val="0"/>
              </a:spcAft>
              <a:buClr>
                <a:schemeClr val="dk1"/>
              </a:buClr>
              <a:buSzPts val="560"/>
              <a:buFont typeface="Noto Sans Symbols"/>
              <a:buNone/>
              <a:defRPr sz="2133" b="0" i="0" u="none" strike="noStrike" cap="none">
                <a:solidFill>
                  <a:srgbClr val="888888"/>
                </a:solidFill>
                <a:latin typeface="Arial Narrow"/>
                <a:ea typeface="Arial Narrow"/>
                <a:cs typeface="Arial Narrow"/>
                <a:sym typeface="Arial Narrow"/>
              </a:defRPr>
            </a:lvl3pPr>
            <a:lvl4pPr marR="0" lvl="3" algn="l" rtl="0">
              <a:lnSpc>
                <a:spcPct val="100000"/>
              </a:lnSpc>
              <a:spcBef>
                <a:spcPts val="533"/>
              </a:spcBef>
              <a:spcAft>
                <a:spcPts val="0"/>
              </a:spcAft>
              <a:buClr>
                <a:srgbClr val="888888"/>
              </a:buClr>
              <a:buSzPts val="2000"/>
              <a:buFont typeface="Arial"/>
              <a:buNone/>
              <a:defRPr sz="2667" b="0" i="0" u="none" strike="noStrike" cap="none">
                <a:solidFill>
                  <a:srgbClr val="888888"/>
                </a:solidFill>
                <a:latin typeface="Arial Narrow"/>
                <a:ea typeface="Arial Narrow"/>
                <a:cs typeface="Arial Narrow"/>
                <a:sym typeface="Arial Narrow"/>
              </a:defRPr>
            </a:lvl4pPr>
            <a:lvl5pPr marR="0" lvl="4" algn="l" rtl="0">
              <a:lnSpc>
                <a:spcPct val="100000"/>
              </a:lnSpc>
              <a:spcBef>
                <a:spcPts val="533"/>
              </a:spcBef>
              <a:spcAft>
                <a:spcPts val="0"/>
              </a:spcAft>
              <a:buClr>
                <a:srgbClr val="888888"/>
              </a:buClr>
              <a:buSzPts val="2000"/>
              <a:buFont typeface="Arial"/>
              <a:buNone/>
              <a:defRPr sz="2667" b="0" i="0" u="none" strike="noStrike" cap="none">
                <a:solidFill>
                  <a:srgbClr val="888888"/>
                </a:solidFill>
                <a:latin typeface="Arial Narrow"/>
                <a:ea typeface="Arial Narrow"/>
                <a:cs typeface="Arial Narrow"/>
                <a:sym typeface="Arial Narrow"/>
              </a:defRPr>
            </a:lvl5pPr>
            <a:lvl6pPr marR="0" lvl="5" algn="l" rtl="0">
              <a:lnSpc>
                <a:spcPct val="100000"/>
              </a:lnSpc>
              <a:spcBef>
                <a:spcPts val="533"/>
              </a:spcBef>
              <a:spcAft>
                <a:spcPts val="0"/>
              </a:spcAft>
              <a:buClr>
                <a:srgbClr val="888888"/>
              </a:buClr>
              <a:buSzPts val="2000"/>
              <a:buFont typeface="Arial"/>
              <a:buNone/>
              <a:defRPr sz="2667" b="0" i="0" u="none" strike="noStrike" cap="none">
                <a:solidFill>
                  <a:srgbClr val="888888"/>
                </a:solidFill>
                <a:latin typeface="Arial Narrow"/>
                <a:ea typeface="Arial Narrow"/>
                <a:cs typeface="Arial Narrow"/>
                <a:sym typeface="Arial Narrow"/>
              </a:defRPr>
            </a:lvl6pPr>
            <a:lvl7pPr marR="0" lvl="6" algn="l" rtl="0">
              <a:lnSpc>
                <a:spcPct val="100000"/>
              </a:lnSpc>
              <a:spcBef>
                <a:spcPts val="533"/>
              </a:spcBef>
              <a:spcAft>
                <a:spcPts val="0"/>
              </a:spcAft>
              <a:buClr>
                <a:srgbClr val="888888"/>
              </a:buClr>
              <a:buSzPts val="2000"/>
              <a:buFont typeface="Arial"/>
              <a:buNone/>
              <a:defRPr sz="2667" b="0" i="0" u="none" strike="noStrike" cap="none">
                <a:solidFill>
                  <a:srgbClr val="888888"/>
                </a:solidFill>
                <a:latin typeface="Arial Narrow"/>
                <a:ea typeface="Arial Narrow"/>
                <a:cs typeface="Arial Narrow"/>
                <a:sym typeface="Arial Narrow"/>
              </a:defRPr>
            </a:lvl7pPr>
            <a:lvl8pPr marR="0" lvl="7" algn="l" rtl="0">
              <a:lnSpc>
                <a:spcPct val="100000"/>
              </a:lnSpc>
              <a:spcBef>
                <a:spcPts val="533"/>
              </a:spcBef>
              <a:spcAft>
                <a:spcPts val="0"/>
              </a:spcAft>
              <a:buClr>
                <a:srgbClr val="888888"/>
              </a:buClr>
              <a:buSzPts val="2000"/>
              <a:buFont typeface="Arial"/>
              <a:buNone/>
              <a:defRPr sz="2667" b="0" i="0" u="none" strike="noStrike" cap="none">
                <a:solidFill>
                  <a:srgbClr val="888888"/>
                </a:solidFill>
                <a:latin typeface="Arial Narrow"/>
                <a:ea typeface="Arial Narrow"/>
                <a:cs typeface="Arial Narrow"/>
                <a:sym typeface="Arial Narrow"/>
              </a:defRPr>
            </a:lvl8pPr>
            <a:lvl9pPr marR="0" lvl="8" algn="l" rtl="0">
              <a:lnSpc>
                <a:spcPct val="100000"/>
              </a:lnSpc>
              <a:spcBef>
                <a:spcPts val="533"/>
              </a:spcBef>
              <a:spcAft>
                <a:spcPts val="0"/>
              </a:spcAft>
              <a:buClr>
                <a:srgbClr val="888888"/>
              </a:buClr>
              <a:buSzPts val="2000"/>
              <a:buFont typeface="Arial"/>
              <a:buNone/>
              <a:defRPr sz="2667" b="0" i="0" u="none" strike="noStrike" cap="none">
                <a:solidFill>
                  <a:srgbClr val="888888"/>
                </a:solidFill>
                <a:latin typeface="Arial Narrow"/>
                <a:ea typeface="Arial Narrow"/>
                <a:cs typeface="Arial Narrow"/>
                <a:sym typeface="Arial Narrow"/>
              </a:defRPr>
            </a:lvl9pPr>
          </a:lstStyle>
          <a:p>
            <a:endParaRPr/>
          </a:p>
        </p:txBody>
      </p:sp>
      <p:sp>
        <p:nvSpPr>
          <p:cNvPr id="5" name="TextBox 4">
            <a:extLst>
              <a:ext uri="{FF2B5EF4-FFF2-40B4-BE49-F238E27FC236}">
                <a16:creationId xmlns:a16="http://schemas.microsoft.com/office/drawing/2014/main" id="{D1D0B917-7AEC-4D84-A351-D9D66AC4FB77}"/>
              </a:ext>
            </a:extLst>
          </p:cNvPr>
          <p:cNvSpPr txBox="1"/>
          <p:nvPr userDrawn="1"/>
        </p:nvSpPr>
        <p:spPr>
          <a:xfrm>
            <a:off x="5844953" y="6402717"/>
            <a:ext cx="6005160" cy="184666"/>
          </a:xfrm>
          <a:prstGeom prst="rect">
            <a:avLst/>
          </a:prstGeom>
          <a:noFill/>
        </p:spPr>
        <p:txBody>
          <a:bodyPr wrap="square" lIns="0" tIns="0" rIns="120000" bIns="0" rtlCol="0">
            <a:spAutoFit/>
          </a:bodyPr>
          <a:lstStyle/>
          <a:p>
            <a:pPr marL="0" marR="0" lvl="0" indent="0" algn="r" defTabSz="1219170" rtl="0" eaLnBrk="1" fontAlgn="auto" latinLnBrk="0" hangingPunct="1">
              <a:lnSpc>
                <a:spcPct val="100000"/>
              </a:lnSpc>
              <a:spcBef>
                <a:spcPts val="0"/>
              </a:spcBef>
              <a:spcAft>
                <a:spcPts val="0"/>
              </a:spcAft>
              <a:buClr>
                <a:srgbClr val="000000"/>
              </a:buClr>
              <a:buSzTx/>
              <a:buFont typeface="Arial"/>
              <a:buNone/>
              <a:tabLst/>
              <a:defRPr/>
            </a:pPr>
            <a:r>
              <a:rPr lang="en-US" sz="1200" b="0" i="0">
                <a:solidFill>
                  <a:srgbClr val="08A845"/>
                </a:solidFill>
                <a:effectLst/>
                <a:latin typeface="Arial Narrow" panose="020B0606020202030204" pitchFamily="34" charset="0"/>
              </a:rPr>
              <a:t>Content of this presentation is copyright</a:t>
            </a:r>
            <a:r>
              <a:rPr lang="en-CH" sz="1200" b="0" i="0">
                <a:solidFill>
                  <a:srgbClr val="08A845"/>
                </a:solidFill>
                <a:effectLst/>
                <a:latin typeface="Arial Narrow" panose="020B0606020202030204" pitchFamily="34" charset="0"/>
              </a:rPr>
              <a:t> </a:t>
            </a:r>
            <a:r>
              <a:rPr lang="en-US" sz="1200" b="0" i="0">
                <a:solidFill>
                  <a:srgbClr val="08A845"/>
                </a:solidFill>
                <a:effectLst/>
                <a:latin typeface="Arial Narrow" panose="020B0606020202030204" pitchFamily="34" charset="0"/>
              </a:rPr>
              <a:t>and responsibility of the author. Permission is required for re-use</a:t>
            </a:r>
            <a:r>
              <a:rPr lang="en-CH" sz="1200" b="0" i="0">
                <a:solidFill>
                  <a:srgbClr val="08A845"/>
                </a:solidFill>
                <a:effectLst/>
                <a:latin typeface="Arial Narrow" panose="020B0606020202030204" pitchFamily="34" charset="0"/>
              </a:rPr>
              <a:t>.</a:t>
            </a:r>
            <a:endParaRPr lang="en-US" sz="1200" b="0" i="0">
              <a:solidFill>
                <a:srgbClr val="08A845"/>
              </a:solidFill>
              <a:effectLst/>
              <a:latin typeface="Arial Narrow" panose="020B0606020202030204" pitchFamily="34" charset="0"/>
            </a:endParaRPr>
          </a:p>
        </p:txBody>
      </p:sp>
      <p:sp>
        <p:nvSpPr>
          <p:cNvPr id="13" name="Google Shape;18;p14">
            <a:extLst>
              <a:ext uri="{FF2B5EF4-FFF2-40B4-BE49-F238E27FC236}">
                <a16:creationId xmlns:a16="http://schemas.microsoft.com/office/drawing/2014/main" id="{329DFE97-3C37-2843-919B-76136B9C9557}"/>
              </a:ext>
            </a:extLst>
          </p:cNvPr>
          <p:cNvSpPr txBox="1">
            <a:spLocks noGrp="1"/>
          </p:cNvSpPr>
          <p:nvPr>
            <p:ph type="ctrTitle"/>
          </p:nvPr>
        </p:nvSpPr>
        <p:spPr>
          <a:xfrm>
            <a:off x="479999" y="426859"/>
            <a:ext cx="11213020" cy="576000"/>
          </a:xfrm>
          <a:prstGeom prst="rect">
            <a:avLst/>
          </a:prstGeom>
          <a:noFill/>
          <a:ln>
            <a:noFill/>
          </a:ln>
        </p:spPr>
        <p:txBody>
          <a:bodyPr spcFirstLastPara="1" wrap="square" lIns="91425" tIns="45700" rIns="91425" bIns="45700" anchor="t" anchorCtr="0">
            <a:noAutofit/>
          </a:bodyPr>
          <a:lstStyle>
            <a:lvl1pPr marR="0" lvl="0" algn="l" rtl="0">
              <a:lnSpc>
                <a:spcPct val="80000"/>
              </a:lnSpc>
              <a:spcBef>
                <a:spcPts val="0"/>
              </a:spcBef>
              <a:spcAft>
                <a:spcPts val="0"/>
              </a:spcAft>
              <a:buClr>
                <a:srgbClr val="05416B"/>
              </a:buClr>
              <a:buSzPts val="1400"/>
              <a:buFont typeface="Arial"/>
              <a:buNone/>
              <a:defRPr sz="3200" b="1" i="0" u="none" strike="noStrike" cap="none">
                <a:solidFill>
                  <a:srgbClr val="E9456A"/>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5333" b="1" i="0" u="none" strike="noStrike" cap="none">
                <a:solidFill>
                  <a:srgbClr val="81104F"/>
                </a:solidFill>
                <a:latin typeface="Arial Narrow"/>
                <a:ea typeface="Arial Narrow"/>
                <a:cs typeface="Arial Narrow"/>
                <a:sym typeface="Arial Narrow"/>
              </a:defRPr>
            </a:lvl2pPr>
            <a:lvl3pPr marR="0" lvl="2" algn="l" rtl="0">
              <a:lnSpc>
                <a:spcPct val="100000"/>
              </a:lnSpc>
              <a:spcBef>
                <a:spcPts val="0"/>
              </a:spcBef>
              <a:spcAft>
                <a:spcPts val="0"/>
              </a:spcAft>
              <a:buClr>
                <a:srgbClr val="000000"/>
              </a:buClr>
              <a:buSzPts val="1400"/>
              <a:buFont typeface="Arial"/>
              <a:buNone/>
              <a:defRPr sz="5333" b="1" i="0" u="none" strike="noStrike" cap="none">
                <a:solidFill>
                  <a:srgbClr val="81104F"/>
                </a:solidFill>
                <a:latin typeface="Arial Narrow"/>
                <a:ea typeface="Arial Narrow"/>
                <a:cs typeface="Arial Narrow"/>
                <a:sym typeface="Arial Narrow"/>
              </a:defRPr>
            </a:lvl3pPr>
            <a:lvl4pPr marR="0" lvl="3" algn="l" rtl="0">
              <a:lnSpc>
                <a:spcPct val="100000"/>
              </a:lnSpc>
              <a:spcBef>
                <a:spcPts val="0"/>
              </a:spcBef>
              <a:spcAft>
                <a:spcPts val="0"/>
              </a:spcAft>
              <a:buClr>
                <a:srgbClr val="000000"/>
              </a:buClr>
              <a:buSzPts val="1400"/>
              <a:buFont typeface="Arial"/>
              <a:buNone/>
              <a:defRPr sz="5333" b="1" i="0" u="none" strike="noStrike" cap="none">
                <a:solidFill>
                  <a:srgbClr val="81104F"/>
                </a:solidFill>
                <a:latin typeface="Arial Narrow"/>
                <a:ea typeface="Arial Narrow"/>
                <a:cs typeface="Arial Narrow"/>
                <a:sym typeface="Arial Narrow"/>
              </a:defRPr>
            </a:lvl4pPr>
            <a:lvl5pPr marR="0" lvl="4" algn="l" rtl="0">
              <a:lnSpc>
                <a:spcPct val="100000"/>
              </a:lnSpc>
              <a:spcBef>
                <a:spcPts val="0"/>
              </a:spcBef>
              <a:spcAft>
                <a:spcPts val="0"/>
              </a:spcAft>
              <a:buClr>
                <a:srgbClr val="000000"/>
              </a:buClr>
              <a:buSzPts val="1400"/>
              <a:buFont typeface="Arial"/>
              <a:buNone/>
              <a:defRPr sz="5333" b="1" i="0" u="none" strike="noStrike" cap="none">
                <a:solidFill>
                  <a:srgbClr val="81104F"/>
                </a:solidFill>
                <a:latin typeface="Arial Narrow"/>
                <a:ea typeface="Arial Narrow"/>
                <a:cs typeface="Arial Narrow"/>
                <a:sym typeface="Arial Narrow"/>
              </a:defRPr>
            </a:lvl5pPr>
            <a:lvl6pPr marR="0" lvl="5" algn="l" rtl="0">
              <a:lnSpc>
                <a:spcPct val="100000"/>
              </a:lnSpc>
              <a:spcBef>
                <a:spcPts val="0"/>
              </a:spcBef>
              <a:spcAft>
                <a:spcPts val="0"/>
              </a:spcAft>
              <a:buClr>
                <a:srgbClr val="000000"/>
              </a:buClr>
              <a:buSzPts val="1400"/>
              <a:buFont typeface="Arial"/>
              <a:buNone/>
              <a:defRPr sz="5333" b="1" i="0" u="none" strike="noStrike" cap="none">
                <a:solidFill>
                  <a:srgbClr val="81104F"/>
                </a:solidFill>
                <a:latin typeface="Arial Narrow"/>
                <a:ea typeface="Arial Narrow"/>
                <a:cs typeface="Arial Narrow"/>
                <a:sym typeface="Arial Narrow"/>
              </a:defRPr>
            </a:lvl6pPr>
            <a:lvl7pPr marR="0" lvl="6" algn="l" rtl="0">
              <a:lnSpc>
                <a:spcPct val="100000"/>
              </a:lnSpc>
              <a:spcBef>
                <a:spcPts val="0"/>
              </a:spcBef>
              <a:spcAft>
                <a:spcPts val="0"/>
              </a:spcAft>
              <a:buClr>
                <a:srgbClr val="000000"/>
              </a:buClr>
              <a:buSzPts val="1400"/>
              <a:buFont typeface="Arial"/>
              <a:buNone/>
              <a:defRPr sz="5333" b="1" i="0" u="none" strike="noStrike" cap="none">
                <a:solidFill>
                  <a:srgbClr val="81104F"/>
                </a:solidFill>
                <a:latin typeface="Arial Narrow"/>
                <a:ea typeface="Arial Narrow"/>
                <a:cs typeface="Arial Narrow"/>
                <a:sym typeface="Arial Narrow"/>
              </a:defRPr>
            </a:lvl7pPr>
            <a:lvl8pPr marR="0" lvl="7" algn="l" rtl="0">
              <a:lnSpc>
                <a:spcPct val="100000"/>
              </a:lnSpc>
              <a:spcBef>
                <a:spcPts val="0"/>
              </a:spcBef>
              <a:spcAft>
                <a:spcPts val="0"/>
              </a:spcAft>
              <a:buClr>
                <a:srgbClr val="000000"/>
              </a:buClr>
              <a:buSzPts val="1400"/>
              <a:buFont typeface="Arial"/>
              <a:buNone/>
              <a:defRPr sz="5333" b="1" i="0" u="none" strike="noStrike" cap="none">
                <a:solidFill>
                  <a:srgbClr val="81104F"/>
                </a:solidFill>
                <a:latin typeface="Arial Narrow"/>
                <a:ea typeface="Arial Narrow"/>
                <a:cs typeface="Arial Narrow"/>
                <a:sym typeface="Arial Narrow"/>
              </a:defRPr>
            </a:lvl8pPr>
            <a:lvl9pPr marR="0" lvl="8" algn="l" rtl="0">
              <a:lnSpc>
                <a:spcPct val="100000"/>
              </a:lnSpc>
              <a:spcBef>
                <a:spcPts val="0"/>
              </a:spcBef>
              <a:spcAft>
                <a:spcPts val="0"/>
              </a:spcAft>
              <a:buClr>
                <a:srgbClr val="000000"/>
              </a:buClr>
              <a:buSzPts val="1400"/>
              <a:buFont typeface="Arial"/>
              <a:buNone/>
              <a:defRPr sz="5333" b="1" i="0" u="none" strike="noStrike" cap="none">
                <a:solidFill>
                  <a:srgbClr val="81104F"/>
                </a:solidFill>
                <a:latin typeface="Arial Narrow"/>
                <a:ea typeface="Arial Narrow"/>
                <a:cs typeface="Arial Narrow"/>
                <a:sym typeface="Arial Narrow"/>
              </a:defRPr>
            </a:lvl9pPr>
          </a:lstStyle>
          <a:p>
            <a:endParaRPr/>
          </a:p>
        </p:txBody>
      </p:sp>
      <p:sp>
        <p:nvSpPr>
          <p:cNvPr id="14" name="Google Shape;17;p14">
            <a:extLst>
              <a:ext uri="{FF2B5EF4-FFF2-40B4-BE49-F238E27FC236}">
                <a16:creationId xmlns:a16="http://schemas.microsoft.com/office/drawing/2014/main" id="{57D9B4DA-E208-4D4F-A1E1-2BB4BA0AFEC8}"/>
              </a:ext>
            </a:extLst>
          </p:cNvPr>
          <p:cNvSpPr txBox="1">
            <a:spLocks noGrp="1"/>
          </p:cNvSpPr>
          <p:nvPr>
            <p:ph type="body" idx="1"/>
          </p:nvPr>
        </p:nvSpPr>
        <p:spPr>
          <a:xfrm>
            <a:off x="489667" y="1854201"/>
            <a:ext cx="11213200" cy="3898233"/>
          </a:xfrm>
          <a:prstGeom prst="rect">
            <a:avLst/>
          </a:prstGeom>
          <a:noFill/>
          <a:ln>
            <a:noFill/>
          </a:ln>
        </p:spPr>
        <p:txBody>
          <a:bodyPr spcFirstLastPara="1" wrap="square" lIns="91425" tIns="45700" rIns="91425" bIns="45700" anchor="t" anchorCtr="0">
            <a:noAutofit/>
          </a:bodyPr>
          <a:lstStyle>
            <a:lvl1pPr marL="609585" marR="0" lvl="0" indent="-304792" algn="l" rtl="0">
              <a:lnSpc>
                <a:spcPct val="100000"/>
              </a:lnSpc>
              <a:spcBef>
                <a:spcPts val="427"/>
              </a:spcBef>
              <a:spcAft>
                <a:spcPts val="0"/>
              </a:spcAft>
              <a:buClr>
                <a:srgbClr val="05416B"/>
              </a:buClr>
              <a:buSzPts val="1600"/>
              <a:buFont typeface="Noto Sans Symbols"/>
              <a:buNone/>
              <a:defRPr sz="2133" b="0" i="0" u="none" strike="noStrike" cap="none">
                <a:solidFill>
                  <a:schemeClr val="tx1"/>
                </a:solidFill>
                <a:latin typeface="Arial Narrow"/>
                <a:ea typeface="Arial Narrow"/>
                <a:cs typeface="Arial Narrow"/>
                <a:sym typeface="Arial Narrow"/>
              </a:defRPr>
            </a:lvl1pPr>
            <a:lvl2pPr marL="1219170" marR="0" lvl="1" indent="-440256" algn="l" rtl="0">
              <a:lnSpc>
                <a:spcPct val="100000"/>
              </a:lnSpc>
              <a:spcBef>
                <a:spcPts val="427"/>
              </a:spcBef>
              <a:spcAft>
                <a:spcPts val="0"/>
              </a:spcAft>
              <a:buClr>
                <a:srgbClr val="05416B"/>
              </a:buClr>
              <a:buSzPts val="1600"/>
              <a:buFont typeface="Noto Sans Symbols"/>
              <a:buChar char="◆"/>
              <a:defRPr sz="2133" b="0" i="0" u="none" strike="noStrike" cap="none">
                <a:solidFill>
                  <a:srgbClr val="05416B"/>
                </a:solidFill>
                <a:latin typeface="Arial Narrow"/>
                <a:ea typeface="Arial Narrow"/>
                <a:cs typeface="Arial Narrow"/>
                <a:sym typeface="Arial Narrow"/>
              </a:defRPr>
            </a:lvl2pPr>
            <a:lvl3pPr marL="1828754" marR="0" lvl="2" indent="-440256" algn="l" rtl="0">
              <a:lnSpc>
                <a:spcPct val="100000"/>
              </a:lnSpc>
              <a:spcBef>
                <a:spcPts val="427"/>
              </a:spcBef>
              <a:spcAft>
                <a:spcPts val="0"/>
              </a:spcAft>
              <a:buClr>
                <a:srgbClr val="05416B"/>
              </a:buClr>
              <a:buSzPts val="1600"/>
              <a:buFont typeface="Noto Sans Symbols"/>
              <a:buChar char="◆"/>
              <a:defRPr sz="2133" b="0" i="0" u="none" strike="noStrike" cap="none">
                <a:solidFill>
                  <a:srgbClr val="05416B"/>
                </a:solidFill>
                <a:latin typeface="Arial Narrow"/>
                <a:ea typeface="Arial Narrow"/>
                <a:cs typeface="Arial Narrow"/>
                <a:sym typeface="Arial Narrow"/>
              </a:defRPr>
            </a:lvl3pPr>
            <a:lvl4pPr marL="2438339" marR="0" lvl="3" indent="-440256" algn="l" rtl="0">
              <a:lnSpc>
                <a:spcPct val="100000"/>
              </a:lnSpc>
              <a:spcBef>
                <a:spcPts val="533"/>
              </a:spcBef>
              <a:spcAft>
                <a:spcPts val="0"/>
              </a:spcAft>
              <a:buClr>
                <a:srgbClr val="05416B"/>
              </a:buClr>
              <a:buSzPts val="1600"/>
              <a:buFont typeface="Arial"/>
              <a:buChar char="–"/>
              <a:defRPr sz="2133" b="0" i="0" u="none" strike="noStrike" cap="none">
                <a:solidFill>
                  <a:srgbClr val="05416B"/>
                </a:solidFill>
                <a:latin typeface="Arial Narrow"/>
                <a:ea typeface="Arial Narrow"/>
                <a:cs typeface="Arial Narrow"/>
                <a:sym typeface="Arial Narrow"/>
              </a:defRPr>
            </a:lvl4pPr>
            <a:lvl5pPr marL="3047924" marR="0" lvl="4" indent="-440256" algn="l" rtl="0">
              <a:lnSpc>
                <a:spcPct val="100000"/>
              </a:lnSpc>
              <a:spcBef>
                <a:spcPts val="533"/>
              </a:spcBef>
              <a:spcAft>
                <a:spcPts val="0"/>
              </a:spcAft>
              <a:buClr>
                <a:srgbClr val="05416B"/>
              </a:buClr>
              <a:buSzPts val="1600"/>
              <a:buFont typeface="Arial"/>
              <a:buChar char="»"/>
              <a:defRPr sz="2133" b="0" i="0" u="none" strike="noStrike" cap="none">
                <a:solidFill>
                  <a:srgbClr val="05416B"/>
                </a:solidFill>
                <a:latin typeface="Arial Narrow"/>
                <a:ea typeface="Arial Narrow"/>
                <a:cs typeface="Arial Narrow"/>
                <a:sym typeface="Arial Narrow"/>
              </a:defRPr>
            </a:lvl5pPr>
            <a:lvl6pPr marL="3657509" marR="0" lvl="5" indent="-440256" algn="l" rtl="0">
              <a:lnSpc>
                <a:spcPct val="100000"/>
              </a:lnSpc>
              <a:spcBef>
                <a:spcPts val="533"/>
              </a:spcBef>
              <a:spcAft>
                <a:spcPts val="0"/>
              </a:spcAft>
              <a:buClr>
                <a:srgbClr val="05416B"/>
              </a:buClr>
              <a:buSzPts val="1600"/>
              <a:buFont typeface="Arial"/>
              <a:buChar char="•"/>
              <a:defRPr sz="2133" b="0" i="0" u="none" strike="noStrike" cap="none">
                <a:solidFill>
                  <a:srgbClr val="05416B"/>
                </a:solidFill>
                <a:latin typeface="Arial Narrow"/>
                <a:ea typeface="Arial Narrow"/>
                <a:cs typeface="Arial Narrow"/>
                <a:sym typeface="Arial Narrow"/>
              </a:defRPr>
            </a:lvl6pPr>
            <a:lvl7pPr marL="4267093" marR="0" lvl="6" indent="-440256" algn="l" rtl="0">
              <a:lnSpc>
                <a:spcPct val="100000"/>
              </a:lnSpc>
              <a:spcBef>
                <a:spcPts val="533"/>
              </a:spcBef>
              <a:spcAft>
                <a:spcPts val="0"/>
              </a:spcAft>
              <a:buClr>
                <a:srgbClr val="05416B"/>
              </a:buClr>
              <a:buSzPts val="1600"/>
              <a:buFont typeface="Arial"/>
              <a:buChar char="•"/>
              <a:defRPr sz="2133" b="0" i="0" u="none" strike="noStrike" cap="none">
                <a:solidFill>
                  <a:srgbClr val="05416B"/>
                </a:solidFill>
                <a:latin typeface="Arial Narrow"/>
                <a:ea typeface="Arial Narrow"/>
                <a:cs typeface="Arial Narrow"/>
                <a:sym typeface="Arial Narrow"/>
              </a:defRPr>
            </a:lvl7pPr>
            <a:lvl8pPr marL="4876678" marR="0" lvl="7" indent="-440256" algn="l" rtl="0">
              <a:lnSpc>
                <a:spcPct val="100000"/>
              </a:lnSpc>
              <a:spcBef>
                <a:spcPts val="533"/>
              </a:spcBef>
              <a:spcAft>
                <a:spcPts val="0"/>
              </a:spcAft>
              <a:buClr>
                <a:srgbClr val="05416B"/>
              </a:buClr>
              <a:buSzPts val="1600"/>
              <a:buFont typeface="Arial"/>
              <a:buChar char="•"/>
              <a:defRPr sz="2133" b="0" i="0" u="none" strike="noStrike" cap="none">
                <a:solidFill>
                  <a:srgbClr val="05416B"/>
                </a:solidFill>
                <a:latin typeface="Arial Narrow"/>
                <a:ea typeface="Arial Narrow"/>
                <a:cs typeface="Arial Narrow"/>
                <a:sym typeface="Arial Narrow"/>
              </a:defRPr>
            </a:lvl8pPr>
            <a:lvl9pPr marL="5486263" marR="0" lvl="8" indent="-440256" algn="l" rtl="0">
              <a:lnSpc>
                <a:spcPct val="100000"/>
              </a:lnSpc>
              <a:spcBef>
                <a:spcPts val="533"/>
              </a:spcBef>
              <a:spcAft>
                <a:spcPts val="0"/>
              </a:spcAft>
              <a:buClr>
                <a:srgbClr val="05416B"/>
              </a:buClr>
              <a:buSzPts val="1600"/>
              <a:buFont typeface="Arial"/>
              <a:buChar char="●"/>
              <a:defRPr sz="2133" b="0" i="0" u="none" strike="noStrike" cap="none">
                <a:solidFill>
                  <a:srgbClr val="05416B"/>
                </a:solidFill>
                <a:latin typeface="Arial Narrow"/>
                <a:ea typeface="Arial Narrow"/>
                <a:cs typeface="Arial Narrow"/>
                <a:sym typeface="Arial Narrow"/>
              </a:defRPr>
            </a:lvl9pPr>
          </a:lstStyle>
          <a:p>
            <a:endParaRPr/>
          </a:p>
        </p:txBody>
      </p:sp>
      <p:sp>
        <p:nvSpPr>
          <p:cNvPr id="10" name="Google Shape;17;p14">
            <a:extLst>
              <a:ext uri="{FF2B5EF4-FFF2-40B4-BE49-F238E27FC236}">
                <a16:creationId xmlns:a16="http://schemas.microsoft.com/office/drawing/2014/main" id="{32714771-AEB2-FE40-AD3E-E93DB8F4ADCD}"/>
              </a:ext>
            </a:extLst>
          </p:cNvPr>
          <p:cNvSpPr txBox="1">
            <a:spLocks noGrp="1"/>
          </p:cNvSpPr>
          <p:nvPr>
            <p:ph type="body" idx="12" hasCustomPrompt="1"/>
          </p:nvPr>
        </p:nvSpPr>
        <p:spPr>
          <a:xfrm>
            <a:off x="2360388" y="6340049"/>
            <a:ext cx="3201037" cy="240833"/>
          </a:xfrm>
          <a:prstGeom prst="rect">
            <a:avLst/>
          </a:prstGeom>
          <a:noFill/>
          <a:ln>
            <a:noFill/>
          </a:ln>
        </p:spPr>
        <p:txBody>
          <a:bodyPr spcFirstLastPara="1" vert="horz" wrap="square" lIns="0" tIns="0" rIns="0" bIns="0" anchor="ctr" anchorCtr="0">
            <a:spAutoFit/>
          </a:bodyPr>
          <a:lstStyle>
            <a:lvl1pPr marL="609585" marR="0" lvl="0" indent="-304792" algn="l" rtl="0">
              <a:lnSpc>
                <a:spcPct val="100000"/>
              </a:lnSpc>
              <a:spcBef>
                <a:spcPts val="427"/>
              </a:spcBef>
              <a:spcAft>
                <a:spcPts val="0"/>
              </a:spcAft>
              <a:buClr>
                <a:srgbClr val="05416B"/>
              </a:buClr>
              <a:buSzPts val="1600"/>
              <a:buFont typeface="Noto Sans Symbols"/>
              <a:buNone/>
              <a:defRPr sz="1200" b="1" i="0" u="none" strike="noStrike" cap="none">
                <a:solidFill>
                  <a:srgbClr val="08A845"/>
                </a:solidFill>
                <a:latin typeface="Arial Narrow"/>
                <a:ea typeface="Arial Narrow"/>
                <a:cs typeface="Arial Narrow"/>
                <a:sym typeface="Arial Narrow"/>
              </a:defRPr>
            </a:lvl1pPr>
            <a:lvl2pPr marL="1219170" marR="0" lvl="1" indent="-440256" algn="l" rtl="0">
              <a:lnSpc>
                <a:spcPct val="100000"/>
              </a:lnSpc>
              <a:spcBef>
                <a:spcPts val="427"/>
              </a:spcBef>
              <a:spcAft>
                <a:spcPts val="0"/>
              </a:spcAft>
              <a:buClr>
                <a:srgbClr val="05416B"/>
              </a:buClr>
              <a:buSzPts val="1600"/>
              <a:buFont typeface="Noto Sans Symbols"/>
              <a:buChar char="◆"/>
              <a:defRPr sz="2133" b="0" i="0" u="none" strike="noStrike" cap="none">
                <a:solidFill>
                  <a:srgbClr val="05416B"/>
                </a:solidFill>
                <a:latin typeface="Arial Narrow"/>
                <a:ea typeface="Arial Narrow"/>
                <a:cs typeface="Arial Narrow"/>
                <a:sym typeface="Arial Narrow"/>
              </a:defRPr>
            </a:lvl2pPr>
            <a:lvl3pPr marL="1828754" marR="0" lvl="2" indent="-440256" algn="l" rtl="0">
              <a:lnSpc>
                <a:spcPct val="100000"/>
              </a:lnSpc>
              <a:spcBef>
                <a:spcPts val="427"/>
              </a:spcBef>
              <a:spcAft>
                <a:spcPts val="0"/>
              </a:spcAft>
              <a:buClr>
                <a:srgbClr val="05416B"/>
              </a:buClr>
              <a:buSzPts val="1600"/>
              <a:buFont typeface="Noto Sans Symbols"/>
              <a:buChar char="◆"/>
              <a:defRPr sz="2133" b="0" i="0" u="none" strike="noStrike" cap="none">
                <a:solidFill>
                  <a:srgbClr val="05416B"/>
                </a:solidFill>
                <a:latin typeface="Arial Narrow"/>
                <a:ea typeface="Arial Narrow"/>
                <a:cs typeface="Arial Narrow"/>
                <a:sym typeface="Arial Narrow"/>
              </a:defRPr>
            </a:lvl3pPr>
            <a:lvl4pPr marL="2438339" marR="0" lvl="3" indent="-440256" algn="l" rtl="0">
              <a:lnSpc>
                <a:spcPct val="100000"/>
              </a:lnSpc>
              <a:spcBef>
                <a:spcPts val="533"/>
              </a:spcBef>
              <a:spcAft>
                <a:spcPts val="0"/>
              </a:spcAft>
              <a:buClr>
                <a:srgbClr val="05416B"/>
              </a:buClr>
              <a:buSzPts val="1600"/>
              <a:buFont typeface="Arial"/>
              <a:buChar char="–"/>
              <a:defRPr sz="2133" b="0" i="0" u="none" strike="noStrike" cap="none">
                <a:solidFill>
                  <a:srgbClr val="05416B"/>
                </a:solidFill>
                <a:latin typeface="Arial Narrow"/>
                <a:ea typeface="Arial Narrow"/>
                <a:cs typeface="Arial Narrow"/>
                <a:sym typeface="Arial Narrow"/>
              </a:defRPr>
            </a:lvl4pPr>
            <a:lvl5pPr marL="3047924" marR="0" lvl="4" indent="-440256" algn="l" rtl="0">
              <a:lnSpc>
                <a:spcPct val="100000"/>
              </a:lnSpc>
              <a:spcBef>
                <a:spcPts val="533"/>
              </a:spcBef>
              <a:spcAft>
                <a:spcPts val="0"/>
              </a:spcAft>
              <a:buClr>
                <a:srgbClr val="05416B"/>
              </a:buClr>
              <a:buSzPts val="1600"/>
              <a:buFont typeface="Arial"/>
              <a:buChar char="»"/>
              <a:defRPr sz="2133" b="0" i="0" u="none" strike="noStrike" cap="none">
                <a:solidFill>
                  <a:srgbClr val="05416B"/>
                </a:solidFill>
                <a:latin typeface="Arial Narrow"/>
                <a:ea typeface="Arial Narrow"/>
                <a:cs typeface="Arial Narrow"/>
                <a:sym typeface="Arial Narrow"/>
              </a:defRPr>
            </a:lvl5pPr>
            <a:lvl6pPr marL="3657509" marR="0" lvl="5" indent="-440256" algn="l" rtl="0">
              <a:lnSpc>
                <a:spcPct val="100000"/>
              </a:lnSpc>
              <a:spcBef>
                <a:spcPts val="533"/>
              </a:spcBef>
              <a:spcAft>
                <a:spcPts val="0"/>
              </a:spcAft>
              <a:buClr>
                <a:srgbClr val="05416B"/>
              </a:buClr>
              <a:buSzPts val="1600"/>
              <a:buFont typeface="Arial"/>
              <a:buChar char="•"/>
              <a:defRPr sz="2133" b="0" i="0" u="none" strike="noStrike" cap="none">
                <a:solidFill>
                  <a:srgbClr val="05416B"/>
                </a:solidFill>
                <a:latin typeface="Arial Narrow"/>
                <a:ea typeface="Arial Narrow"/>
                <a:cs typeface="Arial Narrow"/>
                <a:sym typeface="Arial Narrow"/>
              </a:defRPr>
            </a:lvl6pPr>
            <a:lvl7pPr marL="4267093" marR="0" lvl="6" indent="-440256" algn="l" rtl="0">
              <a:lnSpc>
                <a:spcPct val="100000"/>
              </a:lnSpc>
              <a:spcBef>
                <a:spcPts val="533"/>
              </a:spcBef>
              <a:spcAft>
                <a:spcPts val="0"/>
              </a:spcAft>
              <a:buClr>
                <a:srgbClr val="05416B"/>
              </a:buClr>
              <a:buSzPts val="1600"/>
              <a:buFont typeface="Arial"/>
              <a:buChar char="•"/>
              <a:defRPr sz="2133" b="0" i="0" u="none" strike="noStrike" cap="none">
                <a:solidFill>
                  <a:srgbClr val="05416B"/>
                </a:solidFill>
                <a:latin typeface="Arial Narrow"/>
                <a:ea typeface="Arial Narrow"/>
                <a:cs typeface="Arial Narrow"/>
                <a:sym typeface="Arial Narrow"/>
              </a:defRPr>
            </a:lvl7pPr>
            <a:lvl8pPr marL="4876678" marR="0" lvl="7" indent="-440256" algn="l" rtl="0">
              <a:lnSpc>
                <a:spcPct val="100000"/>
              </a:lnSpc>
              <a:spcBef>
                <a:spcPts val="533"/>
              </a:spcBef>
              <a:spcAft>
                <a:spcPts val="0"/>
              </a:spcAft>
              <a:buClr>
                <a:srgbClr val="05416B"/>
              </a:buClr>
              <a:buSzPts val="1600"/>
              <a:buFont typeface="Arial"/>
              <a:buChar char="•"/>
              <a:defRPr sz="2133" b="0" i="0" u="none" strike="noStrike" cap="none">
                <a:solidFill>
                  <a:srgbClr val="05416B"/>
                </a:solidFill>
                <a:latin typeface="Arial Narrow"/>
                <a:ea typeface="Arial Narrow"/>
                <a:cs typeface="Arial Narrow"/>
                <a:sym typeface="Arial Narrow"/>
              </a:defRPr>
            </a:lvl8pPr>
            <a:lvl9pPr marL="5486263" marR="0" lvl="8" indent="-440256" algn="l" rtl="0">
              <a:lnSpc>
                <a:spcPct val="100000"/>
              </a:lnSpc>
              <a:spcBef>
                <a:spcPts val="533"/>
              </a:spcBef>
              <a:spcAft>
                <a:spcPts val="0"/>
              </a:spcAft>
              <a:buClr>
                <a:srgbClr val="05416B"/>
              </a:buClr>
              <a:buSzPts val="1600"/>
              <a:buFont typeface="Arial"/>
              <a:buChar char="●"/>
              <a:defRPr sz="2133" b="0" i="0" u="none" strike="noStrike" cap="none">
                <a:solidFill>
                  <a:srgbClr val="05416B"/>
                </a:solidFill>
                <a:latin typeface="Arial Narrow"/>
                <a:ea typeface="Arial Narrow"/>
                <a:cs typeface="Arial Narrow"/>
                <a:sym typeface="Arial Narrow"/>
              </a:defRPr>
            </a:lvl9pPr>
          </a:lstStyle>
          <a:p>
            <a:r>
              <a:rPr lang="fr-CH" err="1"/>
              <a:t>Add</a:t>
            </a:r>
            <a:r>
              <a:rPr lang="fr-CH"/>
              <a:t> </a:t>
            </a:r>
            <a:r>
              <a:rPr lang="fr-CH" err="1"/>
              <a:t>name</a:t>
            </a:r>
            <a:r>
              <a:rPr lang="fr-CH"/>
              <a:t> of </a:t>
            </a:r>
            <a:r>
              <a:rPr lang="fr-CH" err="1"/>
              <a:t>presenter</a:t>
            </a:r>
            <a:r>
              <a:rPr lang="fr-CH"/>
              <a:t> </a:t>
            </a:r>
            <a:r>
              <a:rPr lang="fr-CH" err="1"/>
              <a:t>here</a:t>
            </a:r>
            <a:endParaRPr/>
          </a:p>
        </p:txBody>
      </p:sp>
    </p:spTree>
    <p:extLst>
      <p:ext uri="{BB962C8B-B14F-4D97-AF65-F5344CB8AC3E}">
        <p14:creationId xmlns:p14="http://schemas.microsoft.com/office/powerpoint/2010/main" val="3012372097"/>
      </p:ext>
    </p:extLst>
  </p:cSld>
  <p:clrMapOvr>
    <a:masterClrMapping/>
  </p:clrMapOvr>
  <p:extLst>
    <p:ext uri="{DCECCB84-F9BA-43D5-87BE-67443E8EF086}">
      <p15:sldGuideLst xmlns:p15="http://schemas.microsoft.com/office/powerpoint/2012/main">
        <p15:guide id="2" orient="horz" pos="2935">
          <p15:clr>
            <a:srgbClr val="FBAE40"/>
          </p15:clr>
        </p15:guide>
        <p15:guide id="3" orient="horz" pos="3094">
          <p15:clr>
            <a:srgbClr val="FBAE40"/>
          </p15:clr>
        </p15:guide>
        <p15:guide id="4" pos="226">
          <p15:clr>
            <a:srgbClr val="FBAE40"/>
          </p15:clr>
        </p15:guide>
        <p15:guide id="5" pos="55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ogo_NCCNac23">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46FF636-E344-470E-AFD0-4050870D5594}"/>
              </a:ext>
            </a:extLst>
          </p:cNvPr>
          <p:cNvGrpSpPr/>
          <p:nvPr userDrawn="1"/>
        </p:nvGrpSpPr>
        <p:grpSpPr>
          <a:xfrm>
            <a:off x="659176" y="1236336"/>
            <a:ext cx="10388906" cy="3768383"/>
            <a:chOff x="901547" y="1441505"/>
            <a:chExt cx="10388906" cy="3768383"/>
          </a:xfrm>
        </p:grpSpPr>
        <p:sp>
          <p:nvSpPr>
            <p:cNvPr id="6" name="Rectangle 5">
              <a:extLst>
                <a:ext uri="{FF2B5EF4-FFF2-40B4-BE49-F238E27FC236}">
                  <a16:creationId xmlns:a16="http://schemas.microsoft.com/office/drawing/2014/main" id="{E9B61359-78E7-4DB9-9CB0-652964D8031D}"/>
                </a:ext>
              </a:extLst>
            </p:cNvPr>
            <p:cNvSpPr/>
            <p:nvPr userDrawn="1"/>
          </p:nvSpPr>
          <p:spPr>
            <a:xfrm>
              <a:off x="4775813" y="4840556"/>
              <a:ext cx="6096000" cy="369332"/>
            </a:xfrm>
            <a:prstGeom prst="rect">
              <a:avLst/>
            </a:prstGeom>
          </p:spPr>
          <p:txBody>
            <a:bodyPr>
              <a:spAutoFit/>
            </a:bodyPr>
            <a:lstStyle/>
            <a:p>
              <a:pPr algn="r"/>
              <a:r>
                <a:rPr lang="en-US" sz="1800" b="1" i="0" u="none" strike="noStrike" baseline="0">
                  <a:solidFill>
                    <a:srgbClr val="414142"/>
                  </a:solidFill>
                  <a:latin typeface="Roboto-Regular"/>
                </a:rPr>
                <a:t>Orlando World Center Marriott   |   Orlando, Florida</a:t>
              </a:r>
              <a:endParaRPr lang="en-US" b="1">
                <a:solidFill>
                  <a:srgbClr val="414142"/>
                </a:solidFill>
              </a:endParaRPr>
            </a:p>
          </p:txBody>
        </p:sp>
        <p:grpSp>
          <p:nvGrpSpPr>
            <p:cNvPr id="11" name="Group 10">
              <a:extLst>
                <a:ext uri="{FF2B5EF4-FFF2-40B4-BE49-F238E27FC236}">
                  <a16:creationId xmlns:a16="http://schemas.microsoft.com/office/drawing/2014/main" id="{BCB7ADB3-3933-403A-A0CD-4025B98D860E}"/>
                </a:ext>
              </a:extLst>
            </p:cNvPr>
            <p:cNvGrpSpPr/>
            <p:nvPr userDrawn="1"/>
          </p:nvGrpSpPr>
          <p:grpSpPr>
            <a:xfrm>
              <a:off x="901547" y="1441505"/>
              <a:ext cx="10388906" cy="3399051"/>
              <a:chOff x="901547" y="1694585"/>
              <a:chExt cx="10388906" cy="3399051"/>
            </a:xfrm>
          </p:grpSpPr>
          <p:pic>
            <p:nvPicPr>
              <p:cNvPr id="14" name="Picture 13">
                <a:extLst>
                  <a:ext uri="{FF2B5EF4-FFF2-40B4-BE49-F238E27FC236}">
                    <a16:creationId xmlns:a16="http://schemas.microsoft.com/office/drawing/2014/main" id="{34A4186F-DBC1-4484-B2FE-081AC61B0B4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01547" y="1694585"/>
                <a:ext cx="10388906" cy="2831336"/>
              </a:xfrm>
              <a:prstGeom prst="rect">
                <a:avLst/>
              </a:prstGeom>
            </p:spPr>
          </p:pic>
          <p:sp>
            <p:nvSpPr>
              <p:cNvPr id="17" name="Rectangle 16">
                <a:extLst>
                  <a:ext uri="{FF2B5EF4-FFF2-40B4-BE49-F238E27FC236}">
                    <a16:creationId xmlns:a16="http://schemas.microsoft.com/office/drawing/2014/main" id="{7EE1A243-559B-45A5-972C-FF5CE2859D9A}"/>
                  </a:ext>
                </a:extLst>
              </p:cNvPr>
              <p:cNvSpPr/>
              <p:nvPr userDrawn="1"/>
            </p:nvSpPr>
            <p:spPr>
              <a:xfrm>
                <a:off x="4109292" y="4508861"/>
                <a:ext cx="6762521" cy="584775"/>
              </a:xfrm>
              <a:prstGeom prst="rect">
                <a:avLst/>
              </a:prstGeom>
            </p:spPr>
            <p:txBody>
              <a:bodyPr wrap="square">
                <a:spAutoFit/>
              </a:bodyPr>
              <a:lstStyle/>
              <a:p>
                <a:pPr algn="r"/>
                <a:r>
                  <a:rPr lang="en-US" sz="3200" b="1" i="0" u="none" strike="noStrike" baseline="0">
                    <a:solidFill>
                      <a:srgbClr val="870F54"/>
                    </a:solidFill>
                    <a:latin typeface="+mj-lt"/>
                  </a:rPr>
                  <a:t>Friday, March 31 – April 2, 2023</a:t>
                </a:r>
                <a:endParaRPr lang="en-US" sz="3200" b="1">
                  <a:solidFill>
                    <a:srgbClr val="870F54"/>
                  </a:solidFill>
                  <a:latin typeface="+mj-lt"/>
                </a:endParaRPr>
              </a:p>
            </p:txBody>
          </p:sp>
        </p:grpSp>
      </p:grpSp>
    </p:spTree>
    <p:extLst>
      <p:ext uri="{BB962C8B-B14F-4D97-AF65-F5344CB8AC3E}">
        <p14:creationId xmlns:p14="http://schemas.microsoft.com/office/powerpoint/2010/main" val="192926959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 1 speaker">
    <p:spTree>
      <p:nvGrpSpPr>
        <p:cNvPr id="1" name=""/>
        <p:cNvGrpSpPr/>
        <p:nvPr/>
      </p:nvGrpSpPr>
      <p:grpSpPr>
        <a:xfrm>
          <a:off x="0" y="0"/>
          <a:ext cx="0" cy="0"/>
          <a:chOff x="0" y="0"/>
          <a:chExt cx="0" cy="0"/>
        </a:xfrm>
      </p:grpSpPr>
      <p:sp>
        <p:nvSpPr>
          <p:cNvPr id="13" name="Title 26"/>
          <p:cNvSpPr>
            <a:spLocks noGrp="1"/>
          </p:cNvSpPr>
          <p:nvPr>
            <p:ph type="title" hasCustomPrompt="1"/>
          </p:nvPr>
        </p:nvSpPr>
        <p:spPr>
          <a:xfrm>
            <a:off x="664085" y="2248060"/>
            <a:ext cx="10921102" cy="1728573"/>
          </a:xfrm>
        </p:spPr>
        <p:txBody>
          <a:bodyPr>
            <a:normAutofit/>
          </a:bodyPr>
          <a:lstStyle>
            <a:lvl1pPr>
              <a:lnSpc>
                <a:spcPct val="100000"/>
              </a:lnSpc>
              <a:defRPr sz="4000" b="1">
                <a:solidFill>
                  <a:srgbClr val="016194"/>
                </a:solidFill>
                <a:effectLst/>
              </a:defRPr>
            </a:lvl1pPr>
          </a:lstStyle>
          <a:p>
            <a:r>
              <a:rPr lang="en-US"/>
              <a:t>Session Title</a:t>
            </a:r>
          </a:p>
        </p:txBody>
      </p:sp>
      <p:sp>
        <p:nvSpPr>
          <p:cNvPr id="14" name="Text Placeholder 28"/>
          <p:cNvSpPr>
            <a:spLocks noGrp="1"/>
          </p:cNvSpPr>
          <p:nvPr>
            <p:ph type="body" sz="quarter" idx="10" hasCustomPrompt="1"/>
          </p:nvPr>
        </p:nvSpPr>
        <p:spPr>
          <a:xfrm>
            <a:off x="664300" y="4218645"/>
            <a:ext cx="10921102" cy="558800"/>
          </a:xfrm>
        </p:spPr>
        <p:txBody>
          <a:bodyPr anchor="ctr" anchorCtr="0">
            <a:noAutofit/>
          </a:bodyPr>
          <a:lstStyle>
            <a:lvl1pPr marL="0" indent="0">
              <a:buNone/>
              <a:defRPr sz="2800" b="1">
                <a:solidFill>
                  <a:schemeClr val="tx1"/>
                </a:solidFill>
                <a:effectLst/>
              </a:defRPr>
            </a:lvl1pPr>
          </a:lstStyle>
          <a:p>
            <a:pPr lvl="0"/>
            <a:r>
              <a:rPr lang="en-US"/>
              <a:t>Speaker Name</a:t>
            </a:r>
          </a:p>
        </p:txBody>
      </p:sp>
      <p:sp>
        <p:nvSpPr>
          <p:cNvPr id="15" name="Text Placeholder 28"/>
          <p:cNvSpPr>
            <a:spLocks noGrp="1"/>
          </p:cNvSpPr>
          <p:nvPr>
            <p:ph type="body" sz="quarter" idx="11" hasCustomPrompt="1"/>
          </p:nvPr>
        </p:nvSpPr>
        <p:spPr>
          <a:xfrm>
            <a:off x="664085" y="4714034"/>
            <a:ext cx="10921102" cy="945916"/>
          </a:xfrm>
        </p:spPr>
        <p:txBody>
          <a:bodyPr anchor="t" anchorCtr="0">
            <a:normAutofit/>
          </a:bodyPr>
          <a:lstStyle>
            <a:lvl1pPr marL="0" indent="0">
              <a:buNone/>
              <a:defRPr sz="2400" i="1">
                <a:solidFill>
                  <a:srgbClr val="404040"/>
                </a:solidFill>
                <a:effectLst/>
              </a:defRPr>
            </a:lvl1pPr>
          </a:lstStyle>
          <a:p>
            <a:pPr lvl="0"/>
            <a:r>
              <a:rPr lang="en-US"/>
              <a:t>Affiliation</a:t>
            </a:r>
          </a:p>
        </p:txBody>
      </p:sp>
      <p:sp>
        <p:nvSpPr>
          <p:cNvPr id="18" name="Text Placeholder 17"/>
          <p:cNvSpPr>
            <a:spLocks noGrp="1"/>
          </p:cNvSpPr>
          <p:nvPr userDrawn="1">
            <p:ph type="body" sz="quarter" idx="14" hasCustomPrompt="1"/>
          </p:nvPr>
        </p:nvSpPr>
        <p:spPr>
          <a:xfrm>
            <a:off x="7646692" y="386856"/>
            <a:ext cx="3938495" cy="707886"/>
          </a:xfrm>
          <a:noFill/>
        </p:spPr>
        <p:txBody>
          <a:bodyPr anchor="t" anchorCtr="0">
            <a:normAutofit/>
          </a:bodyPr>
          <a:lstStyle>
            <a:lvl1pPr marL="0" indent="0" algn="r">
              <a:buNone/>
              <a:defRPr kumimoji="0" lang="en-US" sz="2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defRPr>
            </a:lvl1pPr>
          </a:lstStyle>
          <a:p>
            <a:pPr lvl="0"/>
            <a:r>
              <a:rPr lang="en-US"/>
              <a:t>Date</a:t>
            </a:r>
          </a:p>
          <a:p>
            <a:pPr lvl="0"/>
            <a:r>
              <a:rPr lang="en-US"/>
              <a:t>Time EDT</a:t>
            </a:r>
          </a:p>
        </p:txBody>
      </p:sp>
      <p:pic>
        <p:nvPicPr>
          <p:cNvPr id="3" name="Picture 2">
            <a:extLst>
              <a:ext uri="{FF2B5EF4-FFF2-40B4-BE49-F238E27FC236}">
                <a16:creationId xmlns:a16="http://schemas.microsoft.com/office/drawing/2014/main" id="{9FFAD104-04FA-4DCF-9A1F-33D7305040C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6813" y="324003"/>
            <a:ext cx="2963164" cy="833592"/>
          </a:xfrm>
          <a:prstGeom prst="rect">
            <a:avLst/>
          </a:prstGeom>
        </p:spPr>
      </p:pic>
    </p:spTree>
    <p:extLst>
      <p:ext uri="{BB962C8B-B14F-4D97-AF65-F5344CB8AC3E}">
        <p14:creationId xmlns:p14="http://schemas.microsoft.com/office/powerpoint/2010/main" val="157751917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 2 speakers">
    <p:bg>
      <p:bgPr>
        <a:solidFill>
          <a:schemeClr val="bg1"/>
        </a:solidFill>
        <a:effectLst/>
      </p:bgPr>
    </p:bg>
    <p:spTree>
      <p:nvGrpSpPr>
        <p:cNvPr id="1" name=""/>
        <p:cNvGrpSpPr/>
        <p:nvPr/>
      </p:nvGrpSpPr>
      <p:grpSpPr>
        <a:xfrm>
          <a:off x="0" y="0"/>
          <a:ext cx="0" cy="0"/>
          <a:chOff x="0" y="0"/>
          <a:chExt cx="0" cy="0"/>
        </a:xfrm>
      </p:grpSpPr>
      <p:sp>
        <p:nvSpPr>
          <p:cNvPr id="13" name="Title 26"/>
          <p:cNvSpPr>
            <a:spLocks noGrp="1"/>
          </p:cNvSpPr>
          <p:nvPr>
            <p:ph type="title" hasCustomPrompt="1"/>
          </p:nvPr>
        </p:nvSpPr>
        <p:spPr>
          <a:xfrm>
            <a:off x="657908" y="1766681"/>
            <a:ext cx="10921102" cy="1325563"/>
          </a:xfrm>
        </p:spPr>
        <p:txBody>
          <a:bodyPr>
            <a:normAutofit/>
          </a:bodyPr>
          <a:lstStyle>
            <a:lvl1pPr algn="l" defTabSz="914400" rtl="0" eaLnBrk="1" latinLnBrk="0" hangingPunct="1">
              <a:lnSpc>
                <a:spcPct val="100000"/>
              </a:lnSpc>
              <a:spcBef>
                <a:spcPct val="0"/>
              </a:spcBef>
              <a:buNone/>
              <a:defRPr lang="en-US" sz="4000" b="1" kern="1200" dirty="0">
                <a:solidFill>
                  <a:srgbClr val="016194"/>
                </a:solidFill>
                <a:effectLst/>
                <a:latin typeface="Arial" panose="020B0604020202020204" pitchFamily="34" charset="0"/>
                <a:ea typeface="+mj-ea"/>
                <a:cs typeface="Arial" panose="020B0604020202020204" pitchFamily="34" charset="0"/>
              </a:defRPr>
            </a:lvl1pPr>
          </a:lstStyle>
          <a:p>
            <a:r>
              <a:rPr lang="en-US"/>
              <a:t>Session Title</a:t>
            </a:r>
          </a:p>
        </p:txBody>
      </p:sp>
      <p:sp>
        <p:nvSpPr>
          <p:cNvPr id="14" name="Text Placeholder 28"/>
          <p:cNvSpPr>
            <a:spLocks noGrp="1"/>
          </p:cNvSpPr>
          <p:nvPr>
            <p:ph type="body" sz="quarter" idx="10" hasCustomPrompt="1"/>
          </p:nvPr>
        </p:nvSpPr>
        <p:spPr>
          <a:xfrm>
            <a:off x="658123" y="3434969"/>
            <a:ext cx="10921102" cy="558800"/>
          </a:xfrm>
        </p:spPr>
        <p:txBody>
          <a:bodyPr anchor="ctr" anchorCtr="0">
            <a:noAutofit/>
          </a:bodyPr>
          <a:lstStyle>
            <a:lvl1pPr marL="0" indent="0">
              <a:buNone/>
              <a:defRPr sz="2800" b="1">
                <a:solidFill>
                  <a:schemeClr val="tx1"/>
                </a:solidFill>
              </a:defRPr>
            </a:lvl1pPr>
          </a:lstStyle>
          <a:p>
            <a:pPr lvl="0"/>
            <a:r>
              <a:rPr lang="en-US"/>
              <a:t>Speaker Name</a:t>
            </a:r>
          </a:p>
        </p:txBody>
      </p:sp>
      <p:sp>
        <p:nvSpPr>
          <p:cNvPr id="15" name="Text Placeholder 28"/>
          <p:cNvSpPr>
            <a:spLocks noGrp="1"/>
          </p:cNvSpPr>
          <p:nvPr>
            <p:ph type="body" sz="quarter" idx="11" hasCustomPrompt="1"/>
          </p:nvPr>
        </p:nvSpPr>
        <p:spPr>
          <a:xfrm>
            <a:off x="657908" y="3900694"/>
            <a:ext cx="10921102" cy="558800"/>
          </a:xfrm>
        </p:spPr>
        <p:txBody>
          <a:bodyPr anchor="ctr" anchorCtr="0">
            <a:normAutofit/>
          </a:bodyPr>
          <a:lstStyle>
            <a:lvl1pPr marL="0" indent="0">
              <a:buNone/>
              <a:defRPr sz="2400" i="1">
                <a:solidFill>
                  <a:srgbClr val="404040"/>
                </a:solidFill>
              </a:defRPr>
            </a:lvl1pPr>
          </a:lstStyle>
          <a:p>
            <a:pPr lvl="0"/>
            <a:r>
              <a:rPr lang="en-US"/>
              <a:t>Affiliation</a:t>
            </a:r>
          </a:p>
        </p:txBody>
      </p:sp>
      <p:sp>
        <p:nvSpPr>
          <p:cNvPr id="20" name="Text Placeholder 28"/>
          <p:cNvSpPr>
            <a:spLocks noGrp="1"/>
          </p:cNvSpPr>
          <p:nvPr userDrawn="1">
            <p:ph type="body" sz="quarter" idx="15" hasCustomPrompt="1"/>
          </p:nvPr>
        </p:nvSpPr>
        <p:spPr>
          <a:xfrm>
            <a:off x="606813" y="4709144"/>
            <a:ext cx="10921102" cy="558800"/>
          </a:xfrm>
        </p:spPr>
        <p:txBody>
          <a:bodyPr anchor="ctr" anchorCtr="0">
            <a:noAutofit/>
          </a:bodyPr>
          <a:lstStyle>
            <a:lvl1pPr marL="0" indent="0">
              <a:buNone/>
              <a:defRPr sz="2800" b="1">
                <a:solidFill>
                  <a:schemeClr val="tx1"/>
                </a:solidFill>
              </a:defRPr>
            </a:lvl1pPr>
          </a:lstStyle>
          <a:p>
            <a:pPr lvl="0"/>
            <a:r>
              <a:rPr lang="en-US"/>
              <a:t>Speaker 2 Name</a:t>
            </a:r>
          </a:p>
        </p:txBody>
      </p:sp>
      <p:sp>
        <p:nvSpPr>
          <p:cNvPr id="21" name="Text Placeholder 28"/>
          <p:cNvSpPr>
            <a:spLocks noGrp="1"/>
          </p:cNvSpPr>
          <p:nvPr userDrawn="1">
            <p:ph type="body" sz="quarter" idx="16" hasCustomPrompt="1"/>
          </p:nvPr>
        </p:nvSpPr>
        <p:spPr>
          <a:xfrm>
            <a:off x="657908" y="5165007"/>
            <a:ext cx="10921102" cy="558800"/>
          </a:xfrm>
        </p:spPr>
        <p:txBody>
          <a:bodyPr anchor="ctr" anchorCtr="0">
            <a:normAutofit/>
          </a:bodyPr>
          <a:lstStyle>
            <a:lvl1pPr marL="0" indent="0">
              <a:buNone/>
              <a:defRPr sz="2400" i="1">
                <a:solidFill>
                  <a:srgbClr val="404040"/>
                </a:solidFill>
              </a:defRPr>
            </a:lvl1pPr>
          </a:lstStyle>
          <a:p>
            <a:pPr lvl="0"/>
            <a:r>
              <a:rPr lang="en-US"/>
              <a:t>Affiliation 2</a:t>
            </a:r>
          </a:p>
        </p:txBody>
      </p:sp>
      <p:sp>
        <p:nvSpPr>
          <p:cNvPr id="16" name="Text Placeholder 17">
            <a:extLst>
              <a:ext uri="{FF2B5EF4-FFF2-40B4-BE49-F238E27FC236}">
                <a16:creationId xmlns:a16="http://schemas.microsoft.com/office/drawing/2014/main" id="{64BC4369-1AF5-4F75-A0DC-3D88EE13B4C9}"/>
              </a:ext>
            </a:extLst>
          </p:cNvPr>
          <p:cNvSpPr>
            <a:spLocks noGrp="1"/>
          </p:cNvSpPr>
          <p:nvPr>
            <p:ph type="body" sz="quarter" idx="14" hasCustomPrompt="1"/>
          </p:nvPr>
        </p:nvSpPr>
        <p:spPr>
          <a:xfrm>
            <a:off x="7646692" y="386856"/>
            <a:ext cx="3938495" cy="707886"/>
          </a:xfrm>
          <a:noFill/>
        </p:spPr>
        <p:txBody>
          <a:bodyPr anchor="t" anchorCtr="0">
            <a:normAutofit/>
          </a:bodyPr>
          <a:lstStyle>
            <a:lvl1pPr marL="0" indent="0" algn="r">
              <a:buNone/>
              <a:defRPr kumimoji="0" lang="en-US" sz="2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defRPr>
            </a:lvl1pPr>
          </a:lstStyle>
          <a:p>
            <a:pPr lvl="0"/>
            <a:r>
              <a:rPr lang="en-US"/>
              <a:t>Date</a:t>
            </a:r>
          </a:p>
          <a:p>
            <a:pPr lvl="0"/>
            <a:r>
              <a:rPr lang="en-US"/>
              <a:t>Time EDT</a:t>
            </a:r>
          </a:p>
        </p:txBody>
      </p:sp>
      <p:pic>
        <p:nvPicPr>
          <p:cNvPr id="17" name="Picture 16">
            <a:extLst>
              <a:ext uri="{FF2B5EF4-FFF2-40B4-BE49-F238E27FC236}">
                <a16:creationId xmlns:a16="http://schemas.microsoft.com/office/drawing/2014/main" id="{49C7AE1A-8D8E-405C-895B-F070A22B0E8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6813" y="324003"/>
            <a:ext cx="2963164" cy="833592"/>
          </a:xfrm>
          <a:prstGeom prst="rect">
            <a:avLst/>
          </a:prstGeom>
        </p:spPr>
      </p:pic>
    </p:spTree>
    <p:extLst>
      <p:ext uri="{BB962C8B-B14F-4D97-AF65-F5344CB8AC3E}">
        <p14:creationId xmlns:p14="http://schemas.microsoft.com/office/powerpoint/2010/main" val="212134043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 Panel">
    <p:spTree>
      <p:nvGrpSpPr>
        <p:cNvPr id="1" name=""/>
        <p:cNvGrpSpPr/>
        <p:nvPr/>
      </p:nvGrpSpPr>
      <p:grpSpPr>
        <a:xfrm>
          <a:off x="0" y="0"/>
          <a:ext cx="0" cy="0"/>
          <a:chOff x="0" y="0"/>
          <a:chExt cx="0" cy="0"/>
        </a:xfrm>
      </p:grpSpPr>
      <p:sp>
        <p:nvSpPr>
          <p:cNvPr id="13" name="Title 26"/>
          <p:cNvSpPr>
            <a:spLocks noGrp="1"/>
          </p:cNvSpPr>
          <p:nvPr>
            <p:ph type="title" hasCustomPrompt="1"/>
          </p:nvPr>
        </p:nvSpPr>
        <p:spPr>
          <a:xfrm>
            <a:off x="657908" y="1797074"/>
            <a:ext cx="10921102" cy="1412565"/>
          </a:xfrm>
        </p:spPr>
        <p:txBody>
          <a:bodyPr>
            <a:normAutofit/>
          </a:bodyPr>
          <a:lstStyle>
            <a:lvl1pPr algn="l" defTabSz="914400" rtl="0" eaLnBrk="1" latinLnBrk="0" hangingPunct="1">
              <a:lnSpc>
                <a:spcPct val="100000"/>
              </a:lnSpc>
              <a:spcBef>
                <a:spcPct val="0"/>
              </a:spcBef>
              <a:buNone/>
              <a:defRPr lang="en-US" sz="4000" b="1" kern="1200" dirty="0">
                <a:solidFill>
                  <a:srgbClr val="016194"/>
                </a:solidFill>
                <a:effectLst/>
                <a:latin typeface="Arial" panose="020B0604020202020204" pitchFamily="34" charset="0"/>
                <a:ea typeface="+mj-ea"/>
                <a:cs typeface="Arial" panose="020B0604020202020204" pitchFamily="34" charset="0"/>
              </a:defRPr>
            </a:lvl1pPr>
          </a:lstStyle>
          <a:p>
            <a:r>
              <a:rPr lang="en-US"/>
              <a:t>Session Title</a:t>
            </a:r>
          </a:p>
        </p:txBody>
      </p:sp>
      <p:sp>
        <p:nvSpPr>
          <p:cNvPr id="33" name="Text Placeholder 28">
            <a:extLst>
              <a:ext uri="{FF2B5EF4-FFF2-40B4-BE49-F238E27FC236}">
                <a16:creationId xmlns:a16="http://schemas.microsoft.com/office/drawing/2014/main" id="{22295226-4447-4D30-8E14-00CC5ABDBFC9}"/>
              </a:ext>
            </a:extLst>
          </p:cNvPr>
          <p:cNvSpPr>
            <a:spLocks noGrp="1"/>
          </p:cNvSpPr>
          <p:nvPr>
            <p:ph type="body" sz="quarter" idx="10" hasCustomPrompt="1"/>
          </p:nvPr>
        </p:nvSpPr>
        <p:spPr>
          <a:xfrm>
            <a:off x="658124" y="3411734"/>
            <a:ext cx="10920886" cy="2457046"/>
          </a:xfrm>
        </p:spPr>
        <p:txBody>
          <a:bodyPr anchor="t" anchorCtr="0">
            <a:noAutofit/>
          </a:bodyPr>
          <a:lstStyle>
            <a:lvl1pPr marL="0" indent="0">
              <a:buNone/>
              <a:defRPr sz="2000" b="0">
                <a:solidFill>
                  <a:schemeClr val="tx1"/>
                </a:solidFill>
              </a:defRPr>
            </a:lvl1pPr>
          </a:lstStyle>
          <a:p>
            <a:pPr lvl="0"/>
            <a:r>
              <a:rPr lang="en-US"/>
              <a:t>Panelists’ Names &amp; Affiliations</a:t>
            </a:r>
          </a:p>
        </p:txBody>
      </p:sp>
      <p:sp>
        <p:nvSpPr>
          <p:cNvPr id="7" name="Text Placeholder 17">
            <a:extLst>
              <a:ext uri="{FF2B5EF4-FFF2-40B4-BE49-F238E27FC236}">
                <a16:creationId xmlns:a16="http://schemas.microsoft.com/office/drawing/2014/main" id="{FE4C2A9D-71A5-4A13-9B1A-261EE8D79AE8}"/>
              </a:ext>
            </a:extLst>
          </p:cNvPr>
          <p:cNvSpPr>
            <a:spLocks noGrp="1"/>
          </p:cNvSpPr>
          <p:nvPr>
            <p:ph type="body" sz="quarter" idx="14" hasCustomPrompt="1"/>
          </p:nvPr>
        </p:nvSpPr>
        <p:spPr>
          <a:xfrm>
            <a:off x="7646692" y="386856"/>
            <a:ext cx="3938495" cy="707886"/>
          </a:xfrm>
          <a:noFill/>
        </p:spPr>
        <p:txBody>
          <a:bodyPr anchor="t" anchorCtr="0">
            <a:normAutofit/>
          </a:bodyPr>
          <a:lstStyle>
            <a:lvl1pPr marL="0" indent="0" algn="r">
              <a:buNone/>
              <a:defRPr kumimoji="0" lang="en-US" sz="2000" b="1" i="0" u="none" strike="noStrike" kern="1200" cap="none" spc="0" normalizeH="0" baseline="0" dirty="0">
                <a:ln>
                  <a:noFill/>
                </a:ln>
                <a:solidFill>
                  <a:schemeClr val="tx1"/>
                </a:solidFill>
                <a:effectLst/>
                <a:uLnTx/>
                <a:uFillTx/>
                <a:latin typeface="Arial" panose="020B0604020202020204" pitchFamily="34" charset="0"/>
                <a:ea typeface="+mn-ea"/>
                <a:cs typeface="Arial" panose="020B0604020202020204" pitchFamily="34" charset="0"/>
              </a:defRPr>
            </a:lvl1pPr>
          </a:lstStyle>
          <a:p>
            <a:pPr lvl="0"/>
            <a:r>
              <a:rPr lang="en-US"/>
              <a:t>Date</a:t>
            </a:r>
          </a:p>
          <a:p>
            <a:pPr lvl="0"/>
            <a:r>
              <a:rPr lang="en-US"/>
              <a:t>Time EDT</a:t>
            </a:r>
          </a:p>
        </p:txBody>
      </p:sp>
      <p:pic>
        <p:nvPicPr>
          <p:cNvPr id="8" name="Picture 7">
            <a:extLst>
              <a:ext uri="{FF2B5EF4-FFF2-40B4-BE49-F238E27FC236}">
                <a16:creationId xmlns:a16="http://schemas.microsoft.com/office/drawing/2014/main" id="{205A9637-80A7-43CF-915E-E04E4470778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6813" y="324003"/>
            <a:ext cx="2963164" cy="833592"/>
          </a:xfrm>
          <a:prstGeom prst="rect">
            <a:avLst/>
          </a:prstGeom>
        </p:spPr>
      </p:pic>
    </p:spTree>
    <p:extLst>
      <p:ext uri="{BB962C8B-B14F-4D97-AF65-F5344CB8AC3E}">
        <p14:creationId xmlns:p14="http://schemas.microsoft.com/office/powerpoint/2010/main" val="376850902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Section Title (block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C3513C-DA8F-4CFA-982E-58D69B1D7FF0}"/>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841456"/>
            <a:ext cx="9764486" cy="2387600"/>
          </a:xfrm>
        </p:spPr>
        <p:txBody>
          <a:bodyPr anchor="ctr" anchorCtr="0">
            <a:normAutofit/>
          </a:bodyPr>
          <a:lstStyle>
            <a:lvl1pPr algn="ctr">
              <a:defRPr sz="4800" b="1">
                <a:solidFill>
                  <a:srgbClr val="016194"/>
                </a:solidFill>
                <a:effectLst/>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1834243" y="4414322"/>
            <a:ext cx="9144000" cy="1254958"/>
          </a:xfrm>
        </p:spPr>
        <p:txBody>
          <a:bodyPr/>
          <a:lstStyle>
            <a:lvl1pPr marL="0" indent="0" algn="ctr">
              <a:buNone/>
              <a:defRPr sz="2400" i="1">
                <a:solidFill>
                  <a:schemeClr val="tx1"/>
                </a:solidFill>
                <a:effectLst/>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8" name="Group 7">
            <a:extLst>
              <a:ext uri="{FF2B5EF4-FFF2-40B4-BE49-F238E27FC236}">
                <a16:creationId xmlns:a16="http://schemas.microsoft.com/office/drawing/2014/main" id="{7B9E38D6-51B8-402D-B138-DEDA4C609EB0}"/>
              </a:ext>
            </a:extLst>
          </p:cNvPr>
          <p:cNvGrpSpPr/>
          <p:nvPr userDrawn="1"/>
        </p:nvGrpSpPr>
        <p:grpSpPr>
          <a:xfrm>
            <a:off x="0" y="0"/>
            <a:ext cx="373290" cy="6860481"/>
            <a:chOff x="0" y="0"/>
            <a:chExt cx="373290" cy="6860481"/>
          </a:xfrm>
        </p:grpSpPr>
        <p:sp>
          <p:nvSpPr>
            <p:cNvPr id="9" name="Rectangle 8">
              <a:extLst>
                <a:ext uri="{FF2B5EF4-FFF2-40B4-BE49-F238E27FC236}">
                  <a16:creationId xmlns:a16="http://schemas.microsoft.com/office/drawing/2014/main" id="{FC57D613-D6AA-40E5-AA50-EF7DE5C520AA}"/>
                </a:ext>
              </a:extLst>
            </p:cNvPr>
            <p:cNvSpPr/>
            <p:nvPr userDrawn="1"/>
          </p:nvSpPr>
          <p:spPr>
            <a:xfrm rot="5400000" flipV="1">
              <a:off x="-910634" y="3243596"/>
              <a:ext cx="2194560" cy="373289"/>
            </a:xfrm>
            <a:prstGeom prst="rect">
              <a:avLst/>
            </a:prstGeom>
            <a:solidFill>
              <a:srgbClr val="016194"/>
            </a:solidFill>
            <a:ln>
              <a:solidFill>
                <a:srgbClr val="016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12" name="Rectangle 11">
              <a:extLst>
                <a:ext uri="{FF2B5EF4-FFF2-40B4-BE49-F238E27FC236}">
                  <a16:creationId xmlns:a16="http://schemas.microsoft.com/office/drawing/2014/main" id="{7F1A533D-DB47-42C7-ADA2-B523CF7836B2}"/>
                </a:ext>
              </a:extLst>
            </p:cNvPr>
            <p:cNvSpPr/>
            <p:nvPr userDrawn="1"/>
          </p:nvSpPr>
          <p:spPr>
            <a:xfrm rot="5400000" flipV="1">
              <a:off x="-910635" y="910635"/>
              <a:ext cx="2194560" cy="373289"/>
            </a:xfrm>
            <a:prstGeom prst="rect">
              <a:avLst/>
            </a:prstGeom>
            <a:solidFill>
              <a:srgbClr val="870F54"/>
            </a:solidFill>
            <a:ln>
              <a:solidFill>
                <a:srgbClr val="870F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13" name="Rectangle 12">
              <a:extLst>
                <a:ext uri="{FF2B5EF4-FFF2-40B4-BE49-F238E27FC236}">
                  <a16:creationId xmlns:a16="http://schemas.microsoft.com/office/drawing/2014/main" id="{EA8B3717-584A-45F9-9871-9BDAFFDB6A4A}"/>
                </a:ext>
              </a:extLst>
            </p:cNvPr>
            <p:cNvSpPr/>
            <p:nvPr userDrawn="1"/>
          </p:nvSpPr>
          <p:spPr>
            <a:xfrm rot="5400000" flipV="1">
              <a:off x="-910634" y="5576556"/>
              <a:ext cx="2194560" cy="373289"/>
            </a:xfrm>
            <a:prstGeom prst="rect">
              <a:avLst/>
            </a:prstGeom>
            <a:solidFill>
              <a:srgbClr val="6C6C6C"/>
            </a:solidFill>
            <a:ln>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grpSp>
    </p:spTree>
    <p:extLst>
      <p:ext uri="{BB962C8B-B14F-4D97-AF65-F5344CB8AC3E}">
        <p14:creationId xmlns:p14="http://schemas.microsoft.com/office/powerpoint/2010/main" val="4067278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Slide Image ODL">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A598385-0BD4-9F42-BC78-15B2A6F6CFA4}"/>
              </a:ext>
            </a:extLst>
          </p:cNvPr>
          <p:cNvSpPr>
            <a:spLocks noGrp="1"/>
          </p:cNvSpPr>
          <p:nvPr>
            <p:ph type="pic" sz="quarter" idx="11"/>
          </p:nvPr>
        </p:nvSpPr>
        <p:spPr>
          <a:xfrm>
            <a:off x="0" y="0"/>
            <a:ext cx="12192000" cy="6858000"/>
          </a:xfrm>
          <a:noFill/>
        </p:spPr>
        <p:txBody>
          <a:bodyPr/>
          <a:lstStyle>
            <a:lvl1pPr algn="l">
              <a:defRPr sz="1200">
                <a:solidFill>
                  <a:schemeClr val="bg1"/>
                </a:solidFill>
              </a:defRPr>
            </a:lvl1pPr>
          </a:lstStyle>
          <a:p>
            <a:r>
              <a:rPr lang="en-US"/>
              <a:t>Click icon to add picture</a:t>
            </a:r>
          </a:p>
        </p:txBody>
      </p:sp>
      <p:pic>
        <p:nvPicPr>
          <p:cNvPr id="7" name="Graphic 6">
            <a:extLst>
              <a:ext uri="{FF2B5EF4-FFF2-40B4-BE49-F238E27FC236}">
                <a16:creationId xmlns:a16="http://schemas.microsoft.com/office/drawing/2014/main" id="{83797639-85AF-C0C6-DA9C-14EA9296FC09}"/>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04825" y="5580496"/>
            <a:ext cx="3514129" cy="740664"/>
          </a:xfrm>
          <a:prstGeom prst="rect">
            <a:avLst/>
          </a:prstGeom>
        </p:spPr>
      </p:pic>
      <p:sp>
        <p:nvSpPr>
          <p:cNvPr id="2" name="Title 1"/>
          <p:cNvSpPr>
            <a:spLocks noGrp="1"/>
          </p:cNvSpPr>
          <p:nvPr>
            <p:ph type="ctrTitle" hasCustomPrompt="1"/>
          </p:nvPr>
        </p:nvSpPr>
        <p:spPr>
          <a:xfrm>
            <a:off x="504825" y="1920240"/>
            <a:ext cx="7419975" cy="1508760"/>
          </a:xfrm>
        </p:spPr>
        <p:txBody>
          <a:bodyPr vert="horz" anchor="t"/>
          <a:lstStyle>
            <a:lvl1pPr algn="l">
              <a:defRPr sz="4800" b="1">
                <a:solidFill>
                  <a:schemeClr val="bg1"/>
                </a:solidFill>
              </a:defRPr>
            </a:lvl1pPr>
          </a:lstStyle>
          <a:p>
            <a:r>
              <a:rPr lang="en-US"/>
              <a:t>Click to add </a:t>
            </a:r>
            <a:br>
              <a:rPr lang="en-US"/>
            </a:br>
            <a:r>
              <a:rPr lang="en-US"/>
              <a:t>presentation title</a:t>
            </a:r>
          </a:p>
        </p:txBody>
      </p:sp>
      <p:sp>
        <p:nvSpPr>
          <p:cNvPr id="3" name="Subtitle 2"/>
          <p:cNvSpPr>
            <a:spLocks noGrp="1"/>
          </p:cNvSpPr>
          <p:nvPr>
            <p:ph type="subTitle" idx="1" hasCustomPrompt="1"/>
          </p:nvPr>
        </p:nvSpPr>
        <p:spPr>
          <a:xfrm>
            <a:off x="504825" y="1371600"/>
            <a:ext cx="7419975" cy="530693"/>
          </a:xfrm>
        </p:spPr>
        <p:txBody>
          <a:bodyPr anchor="t"/>
          <a:lstStyle>
            <a:lvl1pPr marL="0" indent="0" algn="l">
              <a:buNone/>
              <a:defRPr sz="320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Org/Dept/Lab name</a:t>
            </a:r>
          </a:p>
        </p:txBody>
      </p:sp>
      <p:sp>
        <p:nvSpPr>
          <p:cNvPr id="6" name="Text Placeholder 5">
            <a:extLst>
              <a:ext uri="{FF2B5EF4-FFF2-40B4-BE49-F238E27FC236}">
                <a16:creationId xmlns:a16="http://schemas.microsoft.com/office/drawing/2014/main" id="{1DA2E778-C602-5B40-8E0C-1BAE808E3694}"/>
              </a:ext>
            </a:extLst>
          </p:cNvPr>
          <p:cNvSpPr>
            <a:spLocks noGrp="1"/>
          </p:cNvSpPr>
          <p:nvPr>
            <p:ph type="body" sz="quarter" idx="12" hasCustomPrompt="1"/>
          </p:nvPr>
        </p:nvSpPr>
        <p:spPr>
          <a:xfrm>
            <a:off x="504825" y="4389120"/>
            <a:ext cx="3505201" cy="457200"/>
          </a:xfrm>
        </p:spPr>
        <p:txBody>
          <a:bodyPr/>
          <a:lstStyle>
            <a:lvl1pPr>
              <a:defRPr sz="1400">
                <a:solidFill>
                  <a:schemeClr val="accent2"/>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Month 00, 20XX</a:t>
            </a:r>
          </a:p>
        </p:txBody>
      </p:sp>
      <p:sp>
        <p:nvSpPr>
          <p:cNvPr id="12" name="Text Placeholder 5">
            <a:extLst>
              <a:ext uri="{FF2B5EF4-FFF2-40B4-BE49-F238E27FC236}">
                <a16:creationId xmlns:a16="http://schemas.microsoft.com/office/drawing/2014/main" id="{E99B368D-17E0-1440-9448-41A42D5E6456}"/>
              </a:ext>
            </a:extLst>
          </p:cNvPr>
          <p:cNvSpPr>
            <a:spLocks noGrp="1"/>
          </p:cNvSpPr>
          <p:nvPr>
            <p:ph type="body" sz="quarter" idx="13" hasCustomPrompt="1"/>
          </p:nvPr>
        </p:nvSpPr>
        <p:spPr>
          <a:xfrm>
            <a:off x="504823" y="3566160"/>
            <a:ext cx="7419975" cy="549249"/>
          </a:xfrm>
        </p:spPr>
        <p:txBody>
          <a:bodyPr/>
          <a:lstStyle>
            <a:lvl1pPr>
              <a:defRPr sz="3200">
                <a:solidFill>
                  <a:schemeClr val="accent2"/>
                </a:solidFill>
              </a:defRPr>
            </a:lvl1pPr>
            <a:lvl2pPr marL="0" indent="0">
              <a:buNone/>
              <a:defRPr sz="1800">
                <a:solidFill>
                  <a:schemeClr val="accent2"/>
                </a:solidFill>
              </a:defRPr>
            </a:lvl2pPr>
            <a:lvl3pPr>
              <a:defRPr sz="1800">
                <a:solidFill>
                  <a:schemeClr val="accent2"/>
                </a:solidFill>
              </a:defRPr>
            </a:lvl3pPr>
            <a:lvl4pPr>
              <a:defRPr sz="1800">
                <a:solidFill>
                  <a:schemeClr val="accent2"/>
                </a:solidFill>
              </a:defRPr>
            </a:lvl4pPr>
            <a:lvl5pPr>
              <a:defRPr sz="1800">
                <a:solidFill>
                  <a:schemeClr val="accent2"/>
                </a:solidFill>
              </a:defRPr>
            </a:lvl5pPr>
          </a:lstStyle>
          <a:p>
            <a:pPr lvl="0"/>
            <a:r>
              <a:rPr lang="en-US"/>
              <a:t>Click to add subtitle</a:t>
            </a:r>
          </a:p>
        </p:txBody>
      </p:sp>
    </p:spTree>
    <p:extLst>
      <p:ext uri="{BB962C8B-B14F-4D97-AF65-F5344CB8AC3E}">
        <p14:creationId xmlns:p14="http://schemas.microsoft.com/office/powerpoint/2010/main" val="140430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NCCN MI Map">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E4C71D9-0D84-4709-AD34-3220FC484746}"/>
              </a:ext>
            </a:extLst>
          </p:cNvPr>
          <p:cNvSpPr/>
          <p:nvPr userDrawn="1"/>
        </p:nvSpPr>
        <p:spPr>
          <a:xfrm>
            <a:off x="1524" y="0"/>
            <a:ext cx="12188952" cy="68580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0E87E376-91FB-42AF-A101-65C50E14BC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6018" y="376645"/>
            <a:ext cx="2714961" cy="678548"/>
          </a:xfrm>
          <a:prstGeom prst="rect">
            <a:avLst/>
          </a:prstGeom>
          <a:noFill/>
        </p:spPr>
      </p:pic>
      <p:grpSp>
        <p:nvGrpSpPr>
          <p:cNvPr id="18" name="Group 17">
            <a:extLst>
              <a:ext uri="{FF2B5EF4-FFF2-40B4-BE49-F238E27FC236}">
                <a16:creationId xmlns:a16="http://schemas.microsoft.com/office/drawing/2014/main" id="{4A6F83B8-F503-444E-9143-6E6778209A32}"/>
              </a:ext>
            </a:extLst>
          </p:cNvPr>
          <p:cNvGrpSpPr/>
          <p:nvPr userDrawn="1"/>
        </p:nvGrpSpPr>
        <p:grpSpPr>
          <a:xfrm>
            <a:off x="0" y="0"/>
            <a:ext cx="373290" cy="6860481"/>
            <a:chOff x="0" y="0"/>
            <a:chExt cx="373290" cy="6860481"/>
          </a:xfrm>
        </p:grpSpPr>
        <p:sp>
          <p:nvSpPr>
            <p:cNvPr id="19" name="Rectangle 18">
              <a:extLst>
                <a:ext uri="{FF2B5EF4-FFF2-40B4-BE49-F238E27FC236}">
                  <a16:creationId xmlns:a16="http://schemas.microsoft.com/office/drawing/2014/main" id="{B22C413C-F68C-4CDF-A845-C42BDEF27B7E}"/>
                </a:ext>
              </a:extLst>
            </p:cNvPr>
            <p:cNvSpPr/>
            <p:nvPr userDrawn="1"/>
          </p:nvSpPr>
          <p:spPr>
            <a:xfrm rot="5400000" flipV="1">
              <a:off x="-910634" y="3243596"/>
              <a:ext cx="2194560" cy="373289"/>
            </a:xfrm>
            <a:prstGeom prst="rect">
              <a:avLst/>
            </a:prstGeom>
            <a:solidFill>
              <a:srgbClr val="016194"/>
            </a:solidFill>
            <a:ln>
              <a:solidFill>
                <a:srgbClr val="016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24" name="Rectangle 23">
              <a:extLst>
                <a:ext uri="{FF2B5EF4-FFF2-40B4-BE49-F238E27FC236}">
                  <a16:creationId xmlns:a16="http://schemas.microsoft.com/office/drawing/2014/main" id="{D3577968-558F-46AE-B24B-1ABD3293C637}"/>
                </a:ext>
              </a:extLst>
            </p:cNvPr>
            <p:cNvSpPr/>
            <p:nvPr userDrawn="1"/>
          </p:nvSpPr>
          <p:spPr>
            <a:xfrm rot="5400000" flipV="1">
              <a:off x="-910635" y="910635"/>
              <a:ext cx="2194560" cy="373289"/>
            </a:xfrm>
            <a:prstGeom prst="rect">
              <a:avLst/>
            </a:prstGeom>
            <a:solidFill>
              <a:srgbClr val="870F54"/>
            </a:solidFill>
            <a:ln>
              <a:solidFill>
                <a:srgbClr val="870F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25" name="Rectangle 24">
              <a:extLst>
                <a:ext uri="{FF2B5EF4-FFF2-40B4-BE49-F238E27FC236}">
                  <a16:creationId xmlns:a16="http://schemas.microsoft.com/office/drawing/2014/main" id="{552B2CA9-764A-4E6B-9245-DCEF53DE6753}"/>
                </a:ext>
              </a:extLst>
            </p:cNvPr>
            <p:cNvSpPr/>
            <p:nvPr userDrawn="1"/>
          </p:nvSpPr>
          <p:spPr>
            <a:xfrm rot="5400000" flipV="1">
              <a:off x="-910634" y="5576556"/>
              <a:ext cx="2194560" cy="373289"/>
            </a:xfrm>
            <a:prstGeom prst="rect">
              <a:avLst/>
            </a:prstGeom>
            <a:solidFill>
              <a:srgbClr val="6C6C6C"/>
            </a:solidFill>
            <a:ln>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grpSp>
      <p:sp>
        <p:nvSpPr>
          <p:cNvPr id="32" name="TextBox 31">
            <a:extLst>
              <a:ext uri="{FF2B5EF4-FFF2-40B4-BE49-F238E27FC236}">
                <a16:creationId xmlns:a16="http://schemas.microsoft.com/office/drawing/2014/main" id="{E4035F07-E964-420E-A472-C7C3AB36E0EF}"/>
              </a:ext>
            </a:extLst>
          </p:cNvPr>
          <p:cNvSpPr txBox="1"/>
          <p:nvPr userDrawn="1"/>
        </p:nvSpPr>
        <p:spPr>
          <a:xfrm>
            <a:off x="489361" y="6345143"/>
            <a:ext cx="11586566" cy="369332"/>
          </a:xfrm>
          <a:prstGeom prst="rect">
            <a:avLst/>
          </a:prstGeom>
          <a:noFill/>
        </p:spPr>
        <p:txBody>
          <a:bodyPr wrap="square" rtlCol="0">
            <a:spAutoFit/>
          </a:bodyPr>
          <a:lstStyle/>
          <a:p>
            <a:pPr algn="ctr"/>
            <a:r>
              <a:rPr lang="en-US" sz="1800" b="1">
                <a:solidFill>
                  <a:schemeClr val="tx1"/>
                </a:solidFill>
                <a:latin typeface="Arial" panose="020B0604020202020204" pitchFamily="34" charset="0"/>
                <a:cs typeface="Arial" panose="020B0604020202020204" pitchFamily="34" charset="0"/>
              </a:rPr>
              <a:t>NCCN.org</a:t>
            </a:r>
            <a:r>
              <a:rPr lang="en-US" sz="1800" b="1" baseline="0">
                <a:solidFill>
                  <a:schemeClr val="tx1"/>
                </a:solidFill>
                <a:latin typeface="Arial" panose="020B0604020202020204" pitchFamily="34" charset="0"/>
                <a:cs typeface="Arial" panose="020B0604020202020204" pitchFamily="34" charset="0"/>
              </a:rPr>
              <a:t> </a:t>
            </a:r>
            <a:r>
              <a:rPr lang="en-US" sz="1800" b="0" baseline="0">
                <a:solidFill>
                  <a:schemeClr val="tx1"/>
                </a:solidFill>
                <a:latin typeface="Arial" panose="020B0604020202020204" pitchFamily="34" charset="0"/>
                <a:cs typeface="Arial" panose="020B0604020202020204" pitchFamily="34" charset="0"/>
              </a:rPr>
              <a:t>– For Clinicians  </a:t>
            </a:r>
            <a:r>
              <a:rPr lang="en-US" sz="1800" b="1" baseline="0">
                <a:solidFill>
                  <a:srgbClr val="3782AB"/>
                </a:solidFill>
                <a:latin typeface="Arial" panose="020B0604020202020204" pitchFamily="34" charset="0"/>
                <a:cs typeface="Arial" panose="020B0604020202020204" pitchFamily="34" charset="0"/>
              </a:rPr>
              <a:t>│</a:t>
            </a:r>
            <a:r>
              <a:rPr lang="en-US" sz="1800" b="1" baseline="0">
                <a:solidFill>
                  <a:schemeClr val="tx1"/>
                </a:solidFill>
                <a:latin typeface="Arial" panose="020B0604020202020204" pitchFamily="34" charset="0"/>
                <a:cs typeface="Arial" panose="020B0604020202020204" pitchFamily="34" charset="0"/>
              </a:rPr>
              <a:t>  NCCN.org/patients </a:t>
            </a:r>
            <a:r>
              <a:rPr lang="en-US" sz="1800" b="0" baseline="0">
                <a:solidFill>
                  <a:schemeClr val="tx1"/>
                </a:solidFill>
                <a:latin typeface="Arial" panose="020B0604020202020204" pitchFamily="34" charset="0"/>
                <a:cs typeface="Arial" panose="020B0604020202020204" pitchFamily="34" charset="0"/>
              </a:rPr>
              <a:t>– For Patients </a:t>
            </a:r>
            <a:r>
              <a:rPr lang="en-US" sz="1800" b="0" baseline="0">
                <a:solidFill>
                  <a:srgbClr val="3782AB"/>
                </a:solidFill>
                <a:latin typeface="Arial" panose="020B0604020202020204" pitchFamily="34" charset="0"/>
                <a:cs typeface="Arial" panose="020B0604020202020204" pitchFamily="34" charset="0"/>
              </a:rPr>
              <a:t> </a:t>
            </a:r>
            <a:r>
              <a:rPr lang="en-US" sz="1800" b="1" baseline="0">
                <a:solidFill>
                  <a:srgbClr val="3782AB"/>
                </a:solidFill>
                <a:latin typeface="Arial" panose="020B0604020202020204" pitchFamily="34" charset="0"/>
                <a:cs typeface="Arial" panose="020B0604020202020204" pitchFamily="34" charset="0"/>
              </a:rPr>
              <a:t>│ </a:t>
            </a:r>
            <a:r>
              <a:rPr lang="en-US" sz="1800" b="0" baseline="0">
                <a:solidFill>
                  <a:srgbClr val="3782AB"/>
                </a:solidFill>
                <a:latin typeface="Arial" panose="020B0604020202020204" pitchFamily="34" charset="0"/>
                <a:cs typeface="Arial" panose="020B0604020202020204" pitchFamily="34" charset="0"/>
              </a:rPr>
              <a:t> </a:t>
            </a:r>
            <a:r>
              <a:rPr lang="en-US" sz="1800" b="1" kern="1200" baseline="0">
                <a:solidFill>
                  <a:schemeClr val="tx1"/>
                </a:solidFill>
                <a:latin typeface="Arial" panose="020B0604020202020204" pitchFamily="34" charset="0"/>
                <a:ea typeface="+mn-ea"/>
                <a:cs typeface="Arial" panose="020B0604020202020204" pitchFamily="34" charset="0"/>
              </a:rPr>
              <a:t>Education.nccn.org </a:t>
            </a:r>
            <a:r>
              <a:rPr lang="en-US" sz="1800" b="0" kern="1200" baseline="0">
                <a:solidFill>
                  <a:schemeClr val="tx1"/>
                </a:solidFill>
                <a:latin typeface="Arial" panose="020B0604020202020204" pitchFamily="34" charset="0"/>
                <a:ea typeface="+mn-ea"/>
                <a:cs typeface="Arial" panose="020B0604020202020204" pitchFamily="34" charset="0"/>
              </a:rPr>
              <a:t>–</a:t>
            </a:r>
            <a:r>
              <a:rPr lang="en-US" sz="1800" b="1" kern="1200" baseline="0">
                <a:solidFill>
                  <a:schemeClr val="tx1"/>
                </a:solidFill>
                <a:latin typeface="Arial" panose="020B0604020202020204" pitchFamily="34" charset="0"/>
                <a:ea typeface="+mn-ea"/>
                <a:cs typeface="Arial" panose="020B0604020202020204" pitchFamily="34" charset="0"/>
              </a:rPr>
              <a:t> </a:t>
            </a:r>
            <a:r>
              <a:rPr lang="en-US" sz="1800" b="0" kern="1200" baseline="0">
                <a:solidFill>
                  <a:schemeClr val="tx1"/>
                </a:solidFill>
                <a:latin typeface="Arial" panose="020B0604020202020204" pitchFamily="34" charset="0"/>
                <a:ea typeface="+mn-ea"/>
                <a:cs typeface="Arial" panose="020B0604020202020204" pitchFamily="34" charset="0"/>
              </a:rPr>
              <a:t>CE Portal</a:t>
            </a:r>
          </a:p>
        </p:txBody>
      </p:sp>
      <p:pic>
        <p:nvPicPr>
          <p:cNvPr id="3" name="Picture 2">
            <a:extLst>
              <a:ext uri="{FF2B5EF4-FFF2-40B4-BE49-F238E27FC236}">
                <a16:creationId xmlns:a16="http://schemas.microsoft.com/office/drawing/2014/main" id="{DDE9499E-701E-4E80-8713-B7F2C3B601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637550" y="995116"/>
            <a:ext cx="8437202" cy="5038662"/>
          </a:xfrm>
          <a:prstGeom prst="rect">
            <a:avLst/>
          </a:prstGeom>
        </p:spPr>
      </p:pic>
      <p:sp>
        <p:nvSpPr>
          <p:cNvPr id="17" name="TextBox 16">
            <a:extLst>
              <a:ext uri="{FF2B5EF4-FFF2-40B4-BE49-F238E27FC236}">
                <a16:creationId xmlns:a16="http://schemas.microsoft.com/office/drawing/2014/main" id="{D1AE7686-DF75-4636-83CF-890F5676BF6C}"/>
              </a:ext>
            </a:extLst>
          </p:cNvPr>
          <p:cNvSpPr txBox="1"/>
          <p:nvPr userDrawn="1"/>
        </p:nvSpPr>
        <p:spPr>
          <a:xfrm>
            <a:off x="4805466" y="470523"/>
            <a:ext cx="6199382" cy="584775"/>
          </a:xfrm>
          <a:prstGeom prst="rect">
            <a:avLst/>
          </a:prstGeom>
          <a:noFill/>
        </p:spPr>
        <p:txBody>
          <a:bodyPr wrap="square" rtlCol="0">
            <a:spAutoFit/>
          </a:bodyPr>
          <a:lstStyle/>
          <a:p>
            <a:pPr algn="ctr"/>
            <a:r>
              <a:rPr lang="en-US" sz="3200" b="1" kern="1200">
                <a:solidFill>
                  <a:srgbClr val="016194"/>
                </a:solidFill>
                <a:latin typeface="Arial" panose="020B0604020202020204" pitchFamily="34" charset="0"/>
                <a:ea typeface="+mj-ea"/>
                <a:cs typeface="Arial" panose="020B0604020202020204" pitchFamily="34" charset="0"/>
              </a:rPr>
              <a:t>NCCN Member Institutions</a:t>
            </a:r>
          </a:p>
        </p:txBody>
      </p:sp>
      <p:grpSp>
        <p:nvGrpSpPr>
          <p:cNvPr id="27" name="Group 26">
            <a:extLst>
              <a:ext uri="{FF2B5EF4-FFF2-40B4-BE49-F238E27FC236}">
                <a16:creationId xmlns:a16="http://schemas.microsoft.com/office/drawing/2014/main" id="{3C782416-9F05-482D-AE81-2F28DCFF86A3}"/>
              </a:ext>
            </a:extLst>
          </p:cNvPr>
          <p:cNvGrpSpPr/>
          <p:nvPr userDrawn="1"/>
        </p:nvGrpSpPr>
        <p:grpSpPr>
          <a:xfrm>
            <a:off x="610587" y="1552040"/>
            <a:ext cx="3466472" cy="4170372"/>
            <a:chOff x="496181" y="1785205"/>
            <a:chExt cx="3466472" cy="4170372"/>
          </a:xfrm>
        </p:grpSpPr>
        <p:sp>
          <p:nvSpPr>
            <p:cNvPr id="34" name="Rectangle 33">
              <a:extLst>
                <a:ext uri="{FF2B5EF4-FFF2-40B4-BE49-F238E27FC236}">
                  <a16:creationId xmlns:a16="http://schemas.microsoft.com/office/drawing/2014/main" id="{036885B2-E71F-43CB-8727-2B4C1DE14AC8}"/>
                </a:ext>
              </a:extLst>
            </p:cNvPr>
            <p:cNvSpPr/>
            <p:nvPr userDrawn="1"/>
          </p:nvSpPr>
          <p:spPr>
            <a:xfrm>
              <a:off x="610283" y="1785205"/>
              <a:ext cx="3352370" cy="4170372"/>
            </a:xfrm>
            <a:prstGeom prst="rect">
              <a:avLst/>
            </a:prstGeom>
          </p:spPr>
          <p:txBody>
            <a:bodyPr wrap="square">
              <a:spAutoFit/>
            </a:bodyPr>
            <a:lstStyle/>
            <a:p>
              <a:pPr marL="0" marR="0" algn="l">
                <a:spcBef>
                  <a:spcPts val="0"/>
                </a:spcBef>
                <a:spcAft>
                  <a:spcPts val="0"/>
                </a:spcAft>
              </a:pPr>
              <a:r>
                <a:rPr lang="en-US" sz="1700" b="1">
                  <a:solidFill>
                    <a:srgbClr val="016194"/>
                  </a:solidFill>
                  <a:effectLst/>
                  <a:latin typeface="Arial" panose="020B0604020202020204" pitchFamily="34" charset="0"/>
                  <a:ea typeface="Times New Roman" panose="02020603050405020304" pitchFamily="18" charset="0"/>
                  <a:cs typeface="Arial" panose="020B0604020202020204" pitchFamily="34" charset="0"/>
                </a:rPr>
                <a:t>Who We Are</a:t>
              </a:r>
              <a:endParaRPr lang="en-US" sz="1700">
                <a:solidFill>
                  <a:srgbClr val="016194"/>
                </a:solidFill>
                <a:effectLst/>
                <a:latin typeface="Arial" panose="020B0604020202020204" pitchFamily="34" charset="0"/>
                <a:ea typeface="Times New Roman" panose="02020603050405020304" pitchFamily="18" charset="0"/>
                <a:cs typeface="Arial" panose="020B0604020202020204" pitchFamily="34" charset="0"/>
              </a:endParaRPr>
            </a:p>
            <a:p>
              <a:pPr marL="0" marR="0" algn="l">
                <a:spcBef>
                  <a:spcPts val="0"/>
                </a:spcBef>
                <a:spcAft>
                  <a:spcPts val="0"/>
                </a:spcAft>
              </a:pPr>
              <a:r>
                <a:rPr lang="en-US" sz="1700">
                  <a:solidFill>
                    <a:schemeClr val="tx1"/>
                  </a:solidFill>
                  <a:effectLst/>
                  <a:latin typeface="Arial" panose="020B0604020202020204" pitchFamily="34" charset="0"/>
                  <a:ea typeface="Times New Roman" panose="02020603050405020304" pitchFamily="18" charset="0"/>
                  <a:cs typeface="Arial" panose="020B0604020202020204" pitchFamily="34" charset="0"/>
                </a:rPr>
                <a:t>An alliance of leading cancer centers devoted to patient care, research, and education</a:t>
              </a:r>
            </a:p>
            <a:p>
              <a:pPr marL="0" marR="0" algn="l">
                <a:spcBef>
                  <a:spcPts val="0"/>
                </a:spcBef>
                <a:spcAft>
                  <a:spcPts val="600"/>
                </a:spcAft>
              </a:pPr>
              <a:r>
                <a:rPr lang="en-US" sz="170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p>
            <a:p>
              <a:pPr marL="0" marR="0" algn="l">
                <a:spcBef>
                  <a:spcPts val="0"/>
                </a:spcBef>
                <a:spcAft>
                  <a:spcPts val="0"/>
                </a:spcAft>
              </a:pPr>
              <a:r>
                <a:rPr lang="en-US" sz="1700" b="1">
                  <a:solidFill>
                    <a:srgbClr val="016194"/>
                  </a:solidFill>
                  <a:effectLst/>
                  <a:latin typeface="Arial" panose="020B0604020202020204" pitchFamily="34" charset="0"/>
                  <a:ea typeface="Times New Roman" panose="02020603050405020304" pitchFamily="18" charset="0"/>
                  <a:cs typeface="Arial" panose="020B0604020202020204" pitchFamily="34" charset="0"/>
                </a:rPr>
                <a:t>Our Mission</a:t>
              </a:r>
              <a:endParaRPr lang="en-US" sz="1700">
                <a:solidFill>
                  <a:srgbClr val="016194"/>
                </a:solidFill>
                <a:effectLst/>
                <a:latin typeface="Arial" panose="020B0604020202020204" pitchFamily="34" charset="0"/>
                <a:ea typeface="Times New Roman" panose="02020603050405020304" pitchFamily="18" charset="0"/>
                <a:cs typeface="Arial" panose="020B0604020202020204" pitchFamily="34" charset="0"/>
              </a:endParaRPr>
            </a:p>
            <a:p>
              <a:pPr marL="0" marR="0" algn="l">
                <a:spcBef>
                  <a:spcPts val="0"/>
                </a:spcBef>
                <a:spcAft>
                  <a:spcPts val="0"/>
                </a:spcAft>
              </a:pPr>
              <a:r>
                <a:rPr lang="en-US" sz="1700" kern="1200">
                  <a:solidFill>
                    <a:schemeClr val="tx1"/>
                  </a:solidFill>
                  <a:effectLst/>
                  <a:latin typeface="Arial" panose="020B0604020202020204" pitchFamily="34" charset="0"/>
                  <a:ea typeface="+mn-ea"/>
                  <a:cs typeface="Arial" panose="020B0604020202020204" pitchFamily="34" charset="0"/>
                </a:rPr>
                <a:t>To improve and facilitate quality, effective, equitable, and accessible cancer care so all patients can live better lives </a:t>
              </a:r>
              <a:r>
                <a:rPr lang="en-US" sz="170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p>
            <a:p>
              <a:pPr marL="0" marR="0" algn="l">
                <a:spcBef>
                  <a:spcPts val="0"/>
                </a:spcBef>
                <a:spcAft>
                  <a:spcPts val="600"/>
                </a:spcAft>
              </a:pPr>
              <a:endParaRPr lang="en-US" sz="170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algn="l">
                <a:spcBef>
                  <a:spcPts val="0"/>
                </a:spcBef>
                <a:spcAft>
                  <a:spcPts val="0"/>
                </a:spcAft>
              </a:pPr>
              <a:r>
                <a:rPr lang="en-US" sz="1700" b="1">
                  <a:solidFill>
                    <a:srgbClr val="016194"/>
                  </a:solidFill>
                  <a:effectLst/>
                  <a:latin typeface="Arial" panose="020B0604020202020204" pitchFamily="34" charset="0"/>
                  <a:ea typeface="Times New Roman" panose="02020603050405020304" pitchFamily="18" charset="0"/>
                  <a:cs typeface="Arial" panose="020B0604020202020204" pitchFamily="34" charset="0"/>
                </a:rPr>
                <a:t>Our Vision </a:t>
              </a:r>
              <a:endParaRPr lang="en-US" sz="1700">
                <a:solidFill>
                  <a:srgbClr val="016194"/>
                </a:solidFill>
                <a:effectLst/>
                <a:latin typeface="Arial" panose="020B0604020202020204" pitchFamily="34" charset="0"/>
                <a:ea typeface="Times New Roman" panose="02020603050405020304" pitchFamily="18" charset="0"/>
                <a:cs typeface="Arial" panose="020B0604020202020204" pitchFamily="34" charset="0"/>
              </a:endParaRPr>
            </a:p>
            <a:p>
              <a:pPr marL="0" marR="0" algn="l">
                <a:spcBef>
                  <a:spcPts val="0"/>
                </a:spcBef>
                <a:spcAft>
                  <a:spcPts val="0"/>
                </a:spcAft>
              </a:pPr>
              <a:r>
                <a:rPr lang="en-US" sz="1700">
                  <a:solidFill>
                    <a:schemeClr val="tx1"/>
                  </a:solidFill>
                  <a:effectLst/>
                  <a:latin typeface="Arial" panose="020B0604020202020204" pitchFamily="34" charset="0"/>
                  <a:ea typeface="Times New Roman" panose="02020603050405020304" pitchFamily="18" charset="0"/>
                  <a:cs typeface="Arial" panose="020B0604020202020204" pitchFamily="34" charset="0"/>
                </a:rPr>
                <a:t>To define and advance high-quality, high-value, patient-centered cancer care globally</a:t>
              </a:r>
            </a:p>
          </p:txBody>
        </p:sp>
        <p:grpSp>
          <p:nvGrpSpPr>
            <p:cNvPr id="35" name="Group 34">
              <a:extLst>
                <a:ext uri="{FF2B5EF4-FFF2-40B4-BE49-F238E27FC236}">
                  <a16:creationId xmlns:a16="http://schemas.microsoft.com/office/drawing/2014/main" id="{2F583463-C86C-494C-9334-DC85495BBB94}"/>
                </a:ext>
              </a:extLst>
            </p:cNvPr>
            <p:cNvGrpSpPr/>
            <p:nvPr userDrawn="1"/>
          </p:nvGrpSpPr>
          <p:grpSpPr>
            <a:xfrm>
              <a:off x="496181" y="1935168"/>
              <a:ext cx="83622" cy="3085901"/>
              <a:chOff x="8893410" y="1661317"/>
              <a:chExt cx="83622" cy="3085901"/>
            </a:xfrm>
          </p:grpSpPr>
          <p:sp>
            <p:nvSpPr>
              <p:cNvPr id="36" name="Oval 35">
                <a:extLst>
                  <a:ext uri="{FF2B5EF4-FFF2-40B4-BE49-F238E27FC236}">
                    <a16:creationId xmlns:a16="http://schemas.microsoft.com/office/drawing/2014/main" id="{ADC74CC4-8E47-40BE-83FB-0C263FE250E1}"/>
                  </a:ext>
                </a:extLst>
              </p:cNvPr>
              <p:cNvSpPr/>
              <p:nvPr userDrawn="1"/>
            </p:nvSpPr>
            <p:spPr>
              <a:xfrm>
                <a:off x="8893410" y="3022737"/>
                <a:ext cx="83621" cy="83621"/>
              </a:xfrm>
              <a:prstGeom prst="ellipse">
                <a:avLst/>
              </a:prstGeom>
              <a:solidFill>
                <a:srgbClr val="01619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2560"/>
                  </a:solidFill>
                </a:endParaRPr>
              </a:p>
            </p:txBody>
          </p:sp>
          <p:sp>
            <p:nvSpPr>
              <p:cNvPr id="37" name="Oval 36">
                <a:extLst>
                  <a:ext uri="{FF2B5EF4-FFF2-40B4-BE49-F238E27FC236}">
                    <a16:creationId xmlns:a16="http://schemas.microsoft.com/office/drawing/2014/main" id="{9EAFFC26-043E-41AD-A631-5F4513910FF2}"/>
                  </a:ext>
                </a:extLst>
              </p:cNvPr>
              <p:cNvSpPr/>
              <p:nvPr userDrawn="1"/>
            </p:nvSpPr>
            <p:spPr>
              <a:xfrm>
                <a:off x="8893411" y="1661317"/>
                <a:ext cx="83621" cy="83621"/>
              </a:xfrm>
              <a:prstGeom prst="ellipse">
                <a:avLst/>
              </a:prstGeom>
              <a:solidFill>
                <a:srgbClr val="01619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2560"/>
                  </a:solidFill>
                </a:endParaRPr>
              </a:p>
            </p:txBody>
          </p:sp>
          <p:sp>
            <p:nvSpPr>
              <p:cNvPr id="38" name="Oval 37">
                <a:extLst>
                  <a:ext uri="{FF2B5EF4-FFF2-40B4-BE49-F238E27FC236}">
                    <a16:creationId xmlns:a16="http://schemas.microsoft.com/office/drawing/2014/main" id="{B758AAF7-0E15-4480-BA2D-266F2CDE5244}"/>
                  </a:ext>
                </a:extLst>
              </p:cNvPr>
              <p:cNvSpPr/>
              <p:nvPr userDrawn="1"/>
            </p:nvSpPr>
            <p:spPr>
              <a:xfrm>
                <a:off x="8893410" y="4663597"/>
                <a:ext cx="83621" cy="83621"/>
              </a:xfrm>
              <a:prstGeom prst="ellipse">
                <a:avLst/>
              </a:prstGeom>
              <a:solidFill>
                <a:srgbClr val="01619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E2560"/>
                  </a:solidFill>
                </a:endParaRPr>
              </a:p>
            </p:txBody>
          </p:sp>
        </p:grpSp>
      </p:grpSp>
    </p:spTree>
    <p:extLst>
      <p:ext uri="{BB962C8B-B14F-4D97-AF65-F5344CB8AC3E}">
        <p14:creationId xmlns:p14="http://schemas.microsoft.com/office/powerpoint/2010/main" val="30217520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Walk-in- 1 speaker">
    <p:spTree>
      <p:nvGrpSpPr>
        <p:cNvPr id="1" name=""/>
        <p:cNvGrpSpPr/>
        <p:nvPr/>
      </p:nvGrpSpPr>
      <p:grpSpPr>
        <a:xfrm>
          <a:off x="0" y="0"/>
          <a:ext cx="0" cy="0"/>
          <a:chOff x="0" y="0"/>
          <a:chExt cx="0" cy="0"/>
        </a:xfrm>
      </p:grpSpPr>
      <p:sp>
        <p:nvSpPr>
          <p:cNvPr id="16" name="Text Placeholder 28">
            <a:extLst>
              <a:ext uri="{FF2B5EF4-FFF2-40B4-BE49-F238E27FC236}">
                <a16:creationId xmlns:a16="http://schemas.microsoft.com/office/drawing/2014/main" id="{C3554421-A720-40C5-A7CC-CDA6E9188914}"/>
              </a:ext>
            </a:extLst>
          </p:cNvPr>
          <p:cNvSpPr>
            <a:spLocks noGrp="1"/>
          </p:cNvSpPr>
          <p:nvPr userDrawn="1">
            <p:ph type="body" sz="quarter" idx="10" hasCustomPrompt="1"/>
          </p:nvPr>
        </p:nvSpPr>
        <p:spPr>
          <a:xfrm>
            <a:off x="464567" y="4662949"/>
            <a:ext cx="4838697" cy="558800"/>
          </a:xfrm>
        </p:spPr>
        <p:txBody>
          <a:bodyPr anchor="ctr" anchorCtr="0">
            <a:noAutofit/>
          </a:bodyPr>
          <a:lstStyle>
            <a:lvl1pPr marL="0" indent="0" algn="ctr">
              <a:buNone/>
              <a:defRPr sz="2800" b="1">
                <a:solidFill>
                  <a:schemeClr val="tx1"/>
                </a:solidFill>
                <a:effectLst/>
              </a:defRPr>
            </a:lvl1pPr>
          </a:lstStyle>
          <a:p>
            <a:pPr lvl="0"/>
            <a:r>
              <a:rPr lang="en-US"/>
              <a:t>Speaker Name</a:t>
            </a:r>
          </a:p>
        </p:txBody>
      </p:sp>
      <p:sp>
        <p:nvSpPr>
          <p:cNvPr id="17" name="Text Placeholder 28">
            <a:extLst>
              <a:ext uri="{FF2B5EF4-FFF2-40B4-BE49-F238E27FC236}">
                <a16:creationId xmlns:a16="http://schemas.microsoft.com/office/drawing/2014/main" id="{E0176595-07BA-40D8-A62F-90497E1AC924}"/>
              </a:ext>
            </a:extLst>
          </p:cNvPr>
          <p:cNvSpPr>
            <a:spLocks noGrp="1"/>
          </p:cNvSpPr>
          <p:nvPr userDrawn="1">
            <p:ph type="body" sz="quarter" idx="11" hasCustomPrompt="1"/>
          </p:nvPr>
        </p:nvSpPr>
        <p:spPr>
          <a:xfrm>
            <a:off x="464567" y="5141677"/>
            <a:ext cx="4838697" cy="854389"/>
          </a:xfrm>
        </p:spPr>
        <p:txBody>
          <a:bodyPr anchor="ctr" anchorCtr="0">
            <a:normAutofit/>
          </a:bodyPr>
          <a:lstStyle>
            <a:lvl1pPr marL="0" indent="0" algn="ctr">
              <a:spcAft>
                <a:spcPts val="0"/>
              </a:spcAft>
              <a:buNone/>
              <a:defRPr sz="2400" i="1">
                <a:solidFill>
                  <a:srgbClr val="404040"/>
                </a:solidFill>
                <a:effectLst/>
              </a:defRPr>
            </a:lvl1pPr>
          </a:lstStyle>
          <a:p>
            <a:pPr lvl="0"/>
            <a:r>
              <a:rPr lang="en-US"/>
              <a:t>Affiliation</a:t>
            </a:r>
          </a:p>
        </p:txBody>
      </p:sp>
      <p:sp>
        <p:nvSpPr>
          <p:cNvPr id="22" name="Picture Placeholder 5">
            <a:extLst>
              <a:ext uri="{FF2B5EF4-FFF2-40B4-BE49-F238E27FC236}">
                <a16:creationId xmlns:a16="http://schemas.microsoft.com/office/drawing/2014/main" id="{A926300D-8BD5-4D8A-954E-F31840DE8522}"/>
              </a:ext>
            </a:extLst>
          </p:cNvPr>
          <p:cNvSpPr>
            <a:spLocks noGrp="1"/>
          </p:cNvSpPr>
          <p:nvPr>
            <p:ph type="pic" sz="quarter" idx="12"/>
          </p:nvPr>
        </p:nvSpPr>
        <p:spPr>
          <a:xfrm>
            <a:off x="1352955" y="1478153"/>
            <a:ext cx="3061920" cy="3061920"/>
          </a:xfrm>
          <a:prstGeom prst="roundRect">
            <a:avLst/>
          </a:prstGeom>
          <a:ln w="38100">
            <a:solidFill>
              <a:srgbClr val="870F54"/>
            </a:solidFill>
          </a:ln>
        </p:spPr>
        <p:txBody>
          <a:bodyPr/>
          <a:lstStyle>
            <a:lvl1pPr marL="0" indent="0">
              <a:buNone/>
              <a:defRPr>
                <a:solidFill>
                  <a:schemeClr val="bg1"/>
                </a:solidFill>
              </a:defRPr>
            </a:lvl1pPr>
          </a:lstStyle>
          <a:p>
            <a:endParaRPr lang="en-US"/>
          </a:p>
        </p:txBody>
      </p:sp>
      <p:sp>
        <p:nvSpPr>
          <p:cNvPr id="77" name="Text Placeholder 17">
            <a:extLst>
              <a:ext uri="{FF2B5EF4-FFF2-40B4-BE49-F238E27FC236}">
                <a16:creationId xmlns:a16="http://schemas.microsoft.com/office/drawing/2014/main" id="{6F3D6946-BD30-44E3-A410-789B87F78644}"/>
              </a:ext>
            </a:extLst>
          </p:cNvPr>
          <p:cNvSpPr>
            <a:spLocks noGrp="1"/>
          </p:cNvSpPr>
          <p:nvPr>
            <p:ph type="body" sz="quarter" idx="14" hasCustomPrompt="1"/>
          </p:nvPr>
        </p:nvSpPr>
        <p:spPr>
          <a:xfrm>
            <a:off x="6267832" y="4875400"/>
            <a:ext cx="5458078" cy="1075869"/>
          </a:xfrm>
          <a:noFill/>
        </p:spPr>
        <p:txBody>
          <a:bodyPr anchor="ctr" anchorCtr="0">
            <a:normAutofit/>
          </a:bodyPr>
          <a:lstStyle>
            <a:lvl1pPr marL="0" indent="0" algn="ctr">
              <a:spcAft>
                <a:spcPts val="600"/>
              </a:spcAft>
              <a:buNone/>
              <a:defRPr sz="2400" b="0" i="0">
                <a:solidFill>
                  <a:schemeClr val="tx1"/>
                </a:solidFill>
                <a:effectLst/>
              </a:defRPr>
            </a:lvl1pPr>
          </a:lstStyle>
          <a:p>
            <a:pPr lvl="0"/>
            <a:r>
              <a:rPr lang="en-US"/>
              <a:t>Date | Time EDT</a:t>
            </a:r>
          </a:p>
        </p:txBody>
      </p:sp>
      <p:sp>
        <p:nvSpPr>
          <p:cNvPr id="78" name="Title 26">
            <a:extLst>
              <a:ext uri="{FF2B5EF4-FFF2-40B4-BE49-F238E27FC236}">
                <a16:creationId xmlns:a16="http://schemas.microsoft.com/office/drawing/2014/main" id="{3B960140-17D5-4BCE-88A1-298DA3B96147}"/>
              </a:ext>
            </a:extLst>
          </p:cNvPr>
          <p:cNvSpPr>
            <a:spLocks noGrp="1"/>
          </p:cNvSpPr>
          <p:nvPr>
            <p:ph type="title" hasCustomPrompt="1"/>
          </p:nvPr>
        </p:nvSpPr>
        <p:spPr>
          <a:xfrm>
            <a:off x="6269356" y="1595066"/>
            <a:ext cx="5458077" cy="3546611"/>
          </a:xfrm>
        </p:spPr>
        <p:txBody>
          <a:bodyPr anchor="ctr" anchorCtr="0">
            <a:noAutofit/>
          </a:bodyPr>
          <a:lstStyle>
            <a:lvl1pPr algn="ctr">
              <a:lnSpc>
                <a:spcPct val="100000"/>
              </a:lnSpc>
              <a:defRPr lang="en-US" sz="3400" b="1" kern="1200" dirty="0">
                <a:solidFill>
                  <a:srgbClr val="016194"/>
                </a:solidFill>
                <a:effectLst/>
                <a:latin typeface="Arial" panose="020B0604020202020204" pitchFamily="34" charset="0"/>
                <a:ea typeface="+mj-ea"/>
                <a:cs typeface="Arial" panose="020B0604020202020204" pitchFamily="34" charset="0"/>
              </a:defRPr>
            </a:lvl1pPr>
          </a:lstStyle>
          <a:p>
            <a:r>
              <a:rPr lang="en-US"/>
              <a:t>Session Title</a:t>
            </a:r>
          </a:p>
        </p:txBody>
      </p:sp>
      <p:grpSp>
        <p:nvGrpSpPr>
          <p:cNvPr id="68" name="Group 67">
            <a:extLst>
              <a:ext uri="{FF2B5EF4-FFF2-40B4-BE49-F238E27FC236}">
                <a16:creationId xmlns:a16="http://schemas.microsoft.com/office/drawing/2014/main" id="{B12CCDBF-C75C-415A-8101-F06AD8F6B4F9}"/>
              </a:ext>
            </a:extLst>
          </p:cNvPr>
          <p:cNvGrpSpPr/>
          <p:nvPr userDrawn="1"/>
        </p:nvGrpSpPr>
        <p:grpSpPr>
          <a:xfrm>
            <a:off x="9323882" y="0"/>
            <a:ext cx="2868118" cy="1483045"/>
            <a:chOff x="9323882" y="0"/>
            <a:chExt cx="2868118" cy="1483045"/>
          </a:xfrm>
          <a:solidFill>
            <a:srgbClr val="870F54"/>
          </a:solidFill>
        </p:grpSpPr>
        <p:sp>
          <p:nvSpPr>
            <p:cNvPr id="69" name="Diagonal Stripe 68">
              <a:extLst>
                <a:ext uri="{FF2B5EF4-FFF2-40B4-BE49-F238E27FC236}">
                  <a16:creationId xmlns:a16="http://schemas.microsoft.com/office/drawing/2014/main" id="{E105FA0E-B3B7-4908-B977-32418B877609}"/>
                </a:ext>
              </a:extLst>
            </p:cNvPr>
            <p:cNvSpPr/>
            <p:nvPr userDrawn="1"/>
          </p:nvSpPr>
          <p:spPr>
            <a:xfrm flipH="1">
              <a:off x="9323882" y="0"/>
              <a:ext cx="2868118" cy="1483045"/>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Arial" panose="020B060402020202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50E08BDD-AED3-455F-B6F2-D353FCDE5AD4}"/>
                </a:ext>
              </a:extLst>
            </p:cNvPr>
            <p:cNvSpPr/>
            <p:nvPr userDrawn="1"/>
          </p:nvSpPr>
          <p:spPr>
            <a:xfrm rot="1728559">
              <a:off x="10481684" y="393654"/>
              <a:ext cx="1512785" cy="461665"/>
            </a:xfrm>
            <a:prstGeom prst="rect">
              <a:avLst/>
            </a:prstGeom>
            <a:grpFill/>
            <a:ln>
              <a:noFill/>
            </a:ln>
          </p:spPr>
          <p:txBody>
            <a:bodyPr wrap="none">
              <a:spAutoFit/>
            </a:bodyPr>
            <a:lstStyle/>
            <a:p>
              <a:pPr algn="ctr" defTabSz="914400" rtl="0" eaLnBrk="1" latinLnBrk="0" hangingPunct="1">
                <a:lnSpc>
                  <a:spcPct val="100000"/>
                </a:lnSpc>
                <a:spcBef>
                  <a:spcPct val="0"/>
                </a:spcBef>
                <a:buNone/>
              </a:pPr>
              <a:r>
                <a:rPr lang="en-US" sz="2400" b="1" kern="120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rPr>
                <a:t>UP NEXT</a:t>
              </a:r>
            </a:p>
          </p:txBody>
        </p:sp>
      </p:grpSp>
      <p:pic>
        <p:nvPicPr>
          <p:cNvPr id="14" name="Picture 13">
            <a:extLst>
              <a:ext uri="{FF2B5EF4-FFF2-40B4-BE49-F238E27FC236}">
                <a16:creationId xmlns:a16="http://schemas.microsoft.com/office/drawing/2014/main" id="{36284FAC-CE8E-458C-9FB5-873E03CB998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64567" y="207690"/>
            <a:ext cx="2963164" cy="833592"/>
          </a:xfrm>
          <a:prstGeom prst="rect">
            <a:avLst/>
          </a:prstGeom>
        </p:spPr>
      </p:pic>
    </p:spTree>
    <p:extLst>
      <p:ext uri="{BB962C8B-B14F-4D97-AF65-F5344CB8AC3E}">
        <p14:creationId xmlns:p14="http://schemas.microsoft.com/office/powerpoint/2010/main" val="61128061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 - 1 speaker">
    <p:spTree>
      <p:nvGrpSpPr>
        <p:cNvPr id="1" name=""/>
        <p:cNvGrpSpPr/>
        <p:nvPr/>
      </p:nvGrpSpPr>
      <p:grpSpPr>
        <a:xfrm>
          <a:off x="0" y="0"/>
          <a:ext cx="0" cy="0"/>
          <a:chOff x="0" y="0"/>
          <a:chExt cx="0" cy="0"/>
        </a:xfrm>
      </p:grpSpPr>
      <p:sp>
        <p:nvSpPr>
          <p:cNvPr id="16" name="Text Placeholder 28">
            <a:extLst>
              <a:ext uri="{FF2B5EF4-FFF2-40B4-BE49-F238E27FC236}">
                <a16:creationId xmlns:a16="http://schemas.microsoft.com/office/drawing/2014/main" id="{C3554421-A720-40C5-A7CC-CDA6E9188914}"/>
              </a:ext>
            </a:extLst>
          </p:cNvPr>
          <p:cNvSpPr>
            <a:spLocks noGrp="1"/>
          </p:cNvSpPr>
          <p:nvPr userDrawn="1">
            <p:ph type="body" sz="quarter" idx="10" hasCustomPrompt="1"/>
          </p:nvPr>
        </p:nvSpPr>
        <p:spPr>
          <a:xfrm>
            <a:off x="474356" y="4926167"/>
            <a:ext cx="4838697" cy="558800"/>
          </a:xfrm>
        </p:spPr>
        <p:txBody>
          <a:bodyPr anchor="ctr" anchorCtr="0">
            <a:noAutofit/>
          </a:bodyPr>
          <a:lstStyle>
            <a:lvl1pPr marL="0" indent="0" algn="ctr">
              <a:buNone/>
              <a:defRPr sz="2800" b="1">
                <a:solidFill>
                  <a:schemeClr val="tx1"/>
                </a:solidFill>
                <a:effectLst/>
              </a:defRPr>
            </a:lvl1pPr>
          </a:lstStyle>
          <a:p>
            <a:pPr lvl="0"/>
            <a:r>
              <a:rPr lang="en-US"/>
              <a:t>Speaker Name</a:t>
            </a:r>
          </a:p>
        </p:txBody>
      </p:sp>
      <p:sp>
        <p:nvSpPr>
          <p:cNvPr id="17" name="Text Placeholder 28">
            <a:extLst>
              <a:ext uri="{FF2B5EF4-FFF2-40B4-BE49-F238E27FC236}">
                <a16:creationId xmlns:a16="http://schemas.microsoft.com/office/drawing/2014/main" id="{E0176595-07BA-40D8-A62F-90497E1AC924}"/>
              </a:ext>
            </a:extLst>
          </p:cNvPr>
          <p:cNvSpPr>
            <a:spLocks noGrp="1"/>
          </p:cNvSpPr>
          <p:nvPr userDrawn="1">
            <p:ph type="body" sz="quarter" idx="11" hasCustomPrompt="1"/>
          </p:nvPr>
        </p:nvSpPr>
        <p:spPr>
          <a:xfrm>
            <a:off x="474356" y="5359175"/>
            <a:ext cx="4838697" cy="628153"/>
          </a:xfrm>
        </p:spPr>
        <p:txBody>
          <a:bodyPr anchor="ctr" anchorCtr="0">
            <a:normAutofit/>
          </a:bodyPr>
          <a:lstStyle>
            <a:lvl1pPr marL="0" indent="0" algn="ctr">
              <a:spcAft>
                <a:spcPts val="0"/>
              </a:spcAft>
              <a:buNone/>
              <a:defRPr sz="2400" i="1">
                <a:solidFill>
                  <a:schemeClr val="tx1"/>
                </a:solidFill>
                <a:effectLst/>
              </a:defRPr>
            </a:lvl1pPr>
          </a:lstStyle>
          <a:p>
            <a:pPr lvl="0"/>
            <a:r>
              <a:rPr lang="en-US"/>
              <a:t>Affiliation</a:t>
            </a:r>
          </a:p>
        </p:txBody>
      </p:sp>
      <p:sp>
        <p:nvSpPr>
          <p:cNvPr id="22" name="Picture Placeholder 5">
            <a:extLst>
              <a:ext uri="{FF2B5EF4-FFF2-40B4-BE49-F238E27FC236}">
                <a16:creationId xmlns:a16="http://schemas.microsoft.com/office/drawing/2014/main" id="{A926300D-8BD5-4D8A-954E-F31840DE8522}"/>
              </a:ext>
            </a:extLst>
          </p:cNvPr>
          <p:cNvSpPr>
            <a:spLocks noGrp="1"/>
          </p:cNvSpPr>
          <p:nvPr>
            <p:ph type="pic" sz="quarter" idx="12"/>
          </p:nvPr>
        </p:nvSpPr>
        <p:spPr>
          <a:xfrm>
            <a:off x="1362744" y="1741371"/>
            <a:ext cx="3061920" cy="3061920"/>
          </a:xfrm>
          <a:prstGeom prst="roundRect">
            <a:avLst/>
          </a:prstGeom>
          <a:ln w="38100">
            <a:solidFill>
              <a:srgbClr val="870F54"/>
            </a:solidFill>
          </a:ln>
        </p:spPr>
        <p:txBody>
          <a:bodyPr/>
          <a:lstStyle>
            <a:lvl1pPr marL="0" indent="0">
              <a:buNone/>
              <a:defRPr>
                <a:solidFill>
                  <a:schemeClr val="bg1"/>
                </a:solidFill>
              </a:defRPr>
            </a:lvl1pPr>
          </a:lstStyle>
          <a:p>
            <a:endParaRPr lang="en-US"/>
          </a:p>
        </p:txBody>
      </p:sp>
      <p:sp>
        <p:nvSpPr>
          <p:cNvPr id="78" name="Title 26">
            <a:extLst>
              <a:ext uri="{FF2B5EF4-FFF2-40B4-BE49-F238E27FC236}">
                <a16:creationId xmlns:a16="http://schemas.microsoft.com/office/drawing/2014/main" id="{3B960140-17D5-4BCE-88A1-298DA3B96147}"/>
              </a:ext>
            </a:extLst>
          </p:cNvPr>
          <p:cNvSpPr>
            <a:spLocks noGrp="1"/>
          </p:cNvSpPr>
          <p:nvPr>
            <p:ph type="title" hasCustomPrompt="1"/>
          </p:nvPr>
        </p:nvSpPr>
        <p:spPr>
          <a:xfrm>
            <a:off x="6096001" y="1728746"/>
            <a:ext cx="5884190" cy="3546611"/>
          </a:xfrm>
        </p:spPr>
        <p:txBody>
          <a:bodyPr anchor="ctr" anchorCtr="0">
            <a:noAutofit/>
          </a:bodyPr>
          <a:lstStyle>
            <a:lvl1pPr algn="ctr">
              <a:lnSpc>
                <a:spcPct val="100000"/>
              </a:lnSpc>
              <a:defRPr lang="en-US" sz="3400" b="1" kern="1200" dirty="0">
                <a:solidFill>
                  <a:srgbClr val="016194"/>
                </a:solidFill>
                <a:effectLst/>
                <a:latin typeface="Arial" panose="020B0604020202020204" pitchFamily="34" charset="0"/>
                <a:ea typeface="+mj-ea"/>
                <a:cs typeface="Arial" panose="020B0604020202020204" pitchFamily="34" charset="0"/>
              </a:defRPr>
            </a:lvl1pPr>
          </a:lstStyle>
          <a:p>
            <a:r>
              <a:rPr lang="en-US"/>
              <a:t>Session Title</a:t>
            </a:r>
          </a:p>
        </p:txBody>
      </p:sp>
      <p:sp>
        <p:nvSpPr>
          <p:cNvPr id="43" name="Text Placeholder 2">
            <a:extLst>
              <a:ext uri="{FF2B5EF4-FFF2-40B4-BE49-F238E27FC236}">
                <a16:creationId xmlns:a16="http://schemas.microsoft.com/office/drawing/2014/main" id="{8CD5232A-0D7F-4BFA-B7AA-21132CDFC993}"/>
              </a:ext>
            </a:extLst>
          </p:cNvPr>
          <p:cNvSpPr>
            <a:spLocks noGrp="1"/>
          </p:cNvSpPr>
          <p:nvPr userDrawn="1">
            <p:ph type="body" sz="quarter" idx="29" hasCustomPrompt="1"/>
          </p:nvPr>
        </p:nvSpPr>
        <p:spPr>
          <a:xfrm>
            <a:off x="7192098" y="5638543"/>
            <a:ext cx="3680169" cy="609600"/>
          </a:xfrm>
          <a:prstGeom prst="roundRect">
            <a:avLst>
              <a:gd name="adj" fmla="val 46667"/>
            </a:avLst>
          </a:prstGeom>
          <a:solidFill>
            <a:srgbClr val="870F54"/>
          </a:solidFill>
          <a:ln>
            <a:solidFill>
              <a:srgbClr val="870F54"/>
            </a:solidFill>
          </a:ln>
          <a:effectLst>
            <a:outerShdw blurRad="50800" dist="38100" dir="2700000" algn="tl" rotWithShape="0">
              <a:prstClr val="black">
                <a:alpha val="40000"/>
              </a:prstClr>
            </a:outerShdw>
          </a:effectLst>
        </p:spPr>
        <p:txBody>
          <a:bodyPr anchor="ctr" anchorCtr="0">
            <a:normAutofit/>
          </a:bodyPr>
          <a:lstStyle>
            <a:lvl1pPr marL="0" indent="0" algn="ctr">
              <a:buNone/>
              <a:defRPr lang="en-US" sz="2200" b="1" kern="1200" dirty="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defRPr>
            </a:lvl1pPr>
          </a:lstStyle>
          <a:p>
            <a:pPr lvl="0"/>
            <a:r>
              <a:rPr lang="en-US"/>
              <a:t>NCCN.org/conference</a:t>
            </a:r>
          </a:p>
        </p:txBody>
      </p:sp>
      <p:grpSp>
        <p:nvGrpSpPr>
          <p:cNvPr id="18" name="Group 17">
            <a:extLst>
              <a:ext uri="{FF2B5EF4-FFF2-40B4-BE49-F238E27FC236}">
                <a16:creationId xmlns:a16="http://schemas.microsoft.com/office/drawing/2014/main" id="{76D7EC49-D958-4656-AE5E-624930652DCD}"/>
              </a:ext>
            </a:extLst>
          </p:cNvPr>
          <p:cNvGrpSpPr/>
          <p:nvPr userDrawn="1"/>
        </p:nvGrpSpPr>
        <p:grpSpPr>
          <a:xfrm>
            <a:off x="9323882" y="0"/>
            <a:ext cx="2868118" cy="1483045"/>
            <a:chOff x="9323882" y="0"/>
            <a:chExt cx="2868118" cy="1483045"/>
          </a:xfrm>
          <a:solidFill>
            <a:srgbClr val="870F54"/>
          </a:solidFill>
        </p:grpSpPr>
        <p:sp>
          <p:nvSpPr>
            <p:cNvPr id="19" name="Diagonal Stripe 18">
              <a:extLst>
                <a:ext uri="{FF2B5EF4-FFF2-40B4-BE49-F238E27FC236}">
                  <a16:creationId xmlns:a16="http://schemas.microsoft.com/office/drawing/2014/main" id="{EEF7F974-A38A-437A-B1F2-F8664F32A19E}"/>
                </a:ext>
              </a:extLst>
            </p:cNvPr>
            <p:cNvSpPr/>
            <p:nvPr userDrawn="1"/>
          </p:nvSpPr>
          <p:spPr>
            <a:xfrm flipH="1">
              <a:off x="9323882" y="0"/>
              <a:ext cx="2868118" cy="1483045"/>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770E56B6-5BD2-4FAD-84CB-96E9D9811824}"/>
                </a:ext>
              </a:extLst>
            </p:cNvPr>
            <p:cNvSpPr/>
            <p:nvPr userDrawn="1"/>
          </p:nvSpPr>
          <p:spPr>
            <a:xfrm rot="1667890">
              <a:off x="10255496" y="379314"/>
              <a:ext cx="1854995" cy="446276"/>
            </a:xfrm>
            <a:prstGeom prst="rect">
              <a:avLst/>
            </a:prstGeom>
            <a:noFill/>
            <a:ln>
              <a:noFill/>
            </a:ln>
          </p:spPr>
          <p:txBody>
            <a:bodyPr wrap="none">
              <a:spAutoFit/>
            </a:bodyPr>
            <a:lstStyle/>
            <a:p>
              <a:pPr algn="ctr" defTabSz="914400" rtl="0" eaLnBrk="1" latinLnBrk="0" hangingPunct="1">
                <a:lnSpc>
                  <a:spcPct val="100000"/>
                </a:lnSpc>
                <a:spcBef>
                  <a:spcPct val="0"/>
                </a:spcBef>
                <a:buNone/>
              </a:pPr>
              <a:r>
                <a:rPr lang="en-US" sz="2300" b="1" kern="120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rPr>
                <a:t>#NCCN2023</a:t>
              </a:r>
            </a:p>
          </p:txBody>
        </p:sp>
      </p:grpSp>
      <p:pic>
        <p:nvPicPr>
          <p:cNvPr id="30" name="Picture 29">
            <a:extLst>
              <a:ext uri="{FF2B5EF4-FFF2-40B4-BE49-F238E27FC236}">
                <a16:creationId xmlns:a16="http://schemas.microsoft.com/office/drawing/2014/main" id="{39DF2622-B51A-4FB4-BF84-387BFB8B3D6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74356" y="175214"/>
            <a:ext cx="3122097" cy="1132615"/>
          </a:xfrm>
          <a:prstGeom prst="rect">
            <a:avLst/>
          </a:prstGeom>
        </p:spPr>
      </p:pic>
    </p:spTree>
    <p:extLst>
      <p:ext uri="{BB962C8B-B14F-4D97-AF65-F5344CB8AC3E}">
        <p14:creationId xmlns:p14="http://schemas.microsoft.com/office/powerpoint/2010/main" val="123716241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 2 speakers">
    <p:bg>
      <p:bgPr>
        <a:solidFill>
          <a:schemeClr val="bg1"/>
        </a:solidFill>
        <a:effectLst/>
      </p:bgPr>
    </p:bg>
    <p:spTree>
      <p:nvGrpSpPr>
        <p:cNvPr id="1" name=""/>
        <p:cNvGrpSpPr/>
        <p:nvPr/>
      </p:nvGrpSpPr>
      <p:grpSpPr>
        <a:xfrm>
          <a:off x="0" y="0"/>
          <a:ext cx="0" cy="0"/>
          <a:chOff x="0" y="0"/>
          <a:chExt cx="0" cy="0"/>
        </a:xfrm>
      </p:grpSpPr>
      <p:sp>
        <p:nvSpPr>
          <p:cNvPr id="13" name="Title 26"/>
          <p:cNvSpPr>
            <a:spLocks noGrp="1"/>
          </p:cNvSpPr>
          <p:nvPr>
            <p:ph type="title" hasCustomPrompt="1"/>
          </p:nvPr>
        </p:nvSpPr>
        <p:spPr>
          <a:xfrm>
            <a:off x="195106" y="1801166"/>
            <a:ext cx="5458077" cy="3546611"/>
          </a:xfrm>
        </p:spPr>
        <p:txBody>
          <a:bodyPr anchor="ctr" anchorCtr="0">
            <a:noAutofit/>
          </a:bodyPr>
          <a:lstStyle>
            <a:lvl1pPr algn="ctr">
              <a:lnSpc>
                <a:spcPct val="100000"/>
              </a:lnSpc>
              <a:defRPr lang="en-US" sz="3400" b="1" kern="1200" dirty="0">
                <a:solidFill>
                  <a:srgbClr val="016194"/>
                </a:solidFill>
                <a:effectLst/>
                <a:latin typeface="Arial" panose="020B0604020202020204" pitchFamily="34" charset="0"/>
                <a:ea typeface="+mj-ea"/>
                <a:cs typeface="Arial" panose="020B0604020202020204" pitchFamily="34" charset="0"/>
              </a:defRPr>
            </a:lvl1pPr>
          </a:lstStyle>
          <a:p>
            <a:r>
              <a:rPr lang="en-US"/>
              <a:t>Session Title</a:t>
            </a:r>
          </a:p>
        </p:txBody>
      </p:sp>
      <p:sp>
        <p:nvSpPr>
          <p:cNvPr id="6" name="Picture Placeholder 5"/>
          <p:cNvSpPr>
            <a:spLocks noGrp="1"/>
          </p:cNvSpPr>
          <p:nvPr userDrawn="1">
            <p:ph type="pic" sz="quarter" idx="12"/>
          </p:nvPr>
        </p:nvSpPr>
        <p:spPr>
          <a:xfrm>
            <a:off x="6117338" y="2160833"/>
            <a:ext cx="1569825" cy="1568511"/>
          </a:xfrm>
          <a:prstGeom prst="roundRect">
            <a:avLst/>
          </a:prstGeom>
          <a:ln w="38100">
            <a:solidFill>
              <a:srgbClr val="870F54"/>
            </a:solidFill>
          </a:ln>
        </p:spPr>
        <p:txBody>
          <a:bodyPr>
            <a:normAutofit/>
          </a:bodyPr>
          <a:lstStyle>
            <a:lvl1pPr marL="0" indent="0">
              <a:buNone/>
              <a:defRPr sz="1000">
                <a:solidFill>
                  <a:schemeClr val="bg1"/>
                </a:solidFill>
              </a:defRPr>
            </a:lvl1pPr>
          </a:lstStyle>
          <a:p>
            <a:endParaRPr lang="en-US"/>
          </a:p>
        </p:txBody>
      </p:sp>
      <p:sp>
        <p:nvSpPr>
          <p:cNvPr id="30" name="Picture Placeholder 5"/>
          <p:cNvSpPr>
            <a:spLocks noGrp="1"/>
          </p:cNvSpPr>
          <p:nvPr>
            <p:ph type="pic" sz="quarter" idx="16"/>
          </p:nvPr>
        </p:nvSpPr>
        <p:spPr>
          <a:xfrm>
            <a:off x="6117339" y="4143584"/>
            <a:ext cx="1569825" cy="1568511"/>
          </a:xfrm>
          <a:prstGeom prst="roundRect">
            <a:avLst/>
          </a:prstGeom>
          <a:ln w="38100">
            <a:solidFill>
              <a:srgbClr val="870F54"/>
            </a:solidFill>
          </a:ln>
        </p:spPr>
        <p:txBody>
          <a:bodyPr>
            <a:normAutofit/>
          </a:bodyPr>
          <a:lstStyle>
            <a:lvl1pPr marL="0" indent="0">
              <a:buNone/>
              <a:defRPr sz="1000">
                <a:solidFill>
                  <a:schemeClr val="bg1"/>
                </a:solidFill>
              </a:defRPr>
            </a:lvl1pPr>
          </a:lstStyle>
          <a:p>
            <a:endParaRPr lang="en-US"/>
          </a:p>
        </p:txBody>
      </p:sp>
      <p:sp>
        <p:nvSpPr>
          <p:cNvPr id="36" name="Text Placeholder 28"/>
          <p:cNvSpPr>
            <a:spLocks noGrp="1"/>
          </p:cNvSpPr>
          <p:nvPr>
            <p:ph type="body" sz="quarter" idx="10" hasCustomPrompt="1"/>
          </p:nvPr>
        </p:nvSpPr>
        <p:spPr>
          <a:xfrm>
            <a:off x="7804007" y="2191273"/>
            <a:ext cx="4075347" cy="558800"/>
          </a:xfrm>
        </p:spPr>
        <p:txBody>
          <a:bodyPr anchor="ctr" anchorCtr="0">
            <a:noAutofit/>
          </a:bodyPr>
          <a:lstStyle>
            <a:lvl1pPr marL="0" indent="0">
              <a:buNone/>
              <a:defRPr sz="2400" b="1">
                <a:solidFill>
                  <a:schemeClr val="tx1"/>
                </a:solidFill>
                <a:effectLst/>
              </a:defRPr>
            </a:lvl1pPr>
          </a:lstStyle>
          <a:p>
            <a:pPr lvl="0"/>
            <a:r>
              <a:rPr lang="en-US"/>
              <a:t>Speaker Name</a:t>
            </a:r>
          </a:p>
        </p:txBody>
      </p:sp>
      <p:sp>
        <p:nvSpPr>
          <p:cNvPr id="37" name="Text Placeholder 28"/>
          <p:cNvSpPr>
            <a:spLocks noGrp="1"/>
          </p:cNvSpPr>
          <p:nvPr>
            <p:ph type="body" sz="quarter" idx="11" hasCustomPrompt="1"/>
          </p:nvPr>
        </p:nvSpPr>
        <p:spPr>
          <a:xfrm>
            <a:off x="7804007" y="2696473"/>
            <a:ext cx="4063843" cy="994478"/>
          </a:xfrm>
        </p:spPr>
        <p:txBody>
          <a:bodyPr anchor="t" anchorCtr="0">
            <a:normAutofit/>
          </a:bodyPr>
          <a:lstStyle>
            <a:lvl1pPr marL="0" indent="0">
              <a:buNone/>
              <a:defRPr sz="2000" i="1">
                <a:solidFill>
                  <a:srgbClr val="404040"/>
                </a:solidFill>
                <a:effectLst/>
              </a:defRPr>
            </a:lvl1pPr>
          </a:lstStyle>
          <a:p>
            <a:pPr lvl="0"/>
            <a:r>
              <a:rPr lang="en-US"/>
              <a:t>Affiliation</a:t>
            </a:r>
          </a:p>
        </p:txBody>
      </p:sp>
      <p:sp>
        <p:nvSpPr>
          <p:cNvPr id="22" name="Text Placeholder 17">
            <a:extLst>
              <a:ext uri="{FF2B5EF4-FFF2-40B4-BE49-F238E27FC236}">
                <a16:creationId xmlns:a16="http://schemas.microsoft.com/office/drawing/2014/main" id="{931A4EED-ADC4-4C8C-B772-B0B8A30FD596}"/>
              </a:ext>
            </a:extLst>
          </p:cNvPr>
          <p:cNvSpPr>
            <a:spLocks noGrp="1"/>
          </p:cNvSpPr>
          <p:nvPr>
            <p:ph type="body" sz="quarter" idx="14" hasCustomPrompt="1"/>
          </p:nvPr>
        </p:nvSpPr>
        <p:spPr>
          <a:xfrm>
            <a:off x="195105" y="4710850"/>
            <a:ext cx="5458078" cy="1067359"/>
          </a:xfrm>
          <a:noFill/>
        </p:spPr>
        <p:txBody>
          <a:bodyPr anchor="ctr" anchorCtr="0">
            <a:normAutofit/>
          </a:bodyPr>
          <a:lstStyle>
            <a:lvl1pPr marL="0" indent="0" algn="ctr">
              <a:buNone/>
              <a:defRPr sz="2400" b="0" i="0">
                <a:solidFill>
                  <a:schemeClr val="tx1"/>
                </a:solidFill>
                <a:effectLst/>
              </a:defRPr>
            </a:lvl1pPr>
          </a:lstStyle>
          <a:p>
            <a:pPr lvl="0"/>
            <a:r>
              <a:rPr lang="en-US"/>
              <a:t>Date | Time EDT</a:t>
            </a:r>
          </a:p>
        </p:txBody>
      </p:sp>
      <p:sp>
        <p:nvSpPr>
          <p:cNvPr id="28" name="Text Placeholder 28">
            <a:extLst>
              <a:ext uri="{FF2B5EF4-FFF2-40B4-BE49-F238E27FC236}">
                <a16:creationId xmlns:a16="http://schemas.microsoft.com/office/drawing/2014/main" id="{1772CC17-EC92-4B79-862B-E10663E2B14D}"/>
              </a:ext>
            </a:extLst>
          </p:cNvPr>
          <p:cNvSpPr>
            <a:spLocks noGrp="1"/>
          </p:cNvSpPr>
          <p:nvPr>
            <p:ph type="body" sz="quarter" idx="15" hasCustomPrompt="1"/>
          </p:nvPr>
        </p:nvSpPr>
        <p:spPr>
          <a:xfrm>
            <a:off x="7804007" y="4280248"/>
            <a:ext cx="4063843" cy="558800"/>
          </a:xfrm>
        </p:spPr>
        <p:txBody>
          <a:bodyPr anchor="ctr" anchorCtr="0">
            <a:noAutofit/>
          </a:bodyPr>
          <a:lstStyle>
            <a:lvl1pPr marL="0" indent="0">
              <a:buNone/>
              <a:defRPr lang="en-US" sz="2400" b="1" kern="1200" dirty="0">
                <a:solidFill>
                  <a:schemeClr val="tx1"/>
                </a:solidFill>
                <a:effectLst/>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600"/>
              </a:spcAft>
              <a:buClr>
                <a:srgbClr val="2D4B69"/>
              </a:buClr>
              <a:buFont typeface="Arial" panose="020B0604020202020204" pitchFamily="34" charset="0"/>
              <a:buNone/>
            </a:pPr>
            <a:r>
              <a:rPr lang="en-US"/>
              <a:t>Speaker 2 Name</a:t>
            </a:r>
          </a:p>
        </p:txBody>
      </p:sp>
      <p:sp>
        <p:nvSpPr>
          <p:cNvPr id="29" name="Text Placeholder 28">
            <a:extLst>
              <a:ext uri="{FF2B5EF4-FFF2-40B4-BE49-F238E27FC236}">
                <a16:creationId xmlns:a16="http://schemas.microsoft.com/office/drawing/2014/main" id="{8E484B36-188C-45F6-9BBE-E777BA79B7C1}"/>
              </a:ext>
            </a:extLst>
          </p:cNvPr>
          <p:cNvSpPr>
            <a:spLocks noGrp="1"/>
          </p:cNvSpPr>
          <p:nvPr>
            <p:ph type="body" sz="quarter" idx="17" hasCustomPrompt="1"/>
          </p:nvPr>
        </p:nvSpPr>
        <p:spPr>
          <a:xfrm>
            <a:off x="7804008" y="4803016"/>
            <a:ext cx="4075346" cy="975193"/>
          </a:xfrm>
        </p:spPr>
        <p:txBody>
          <a:bodyPr anchor="t" anchorCtr="0">
            <a:normAutofit/>
          </a:bodyPr>
          <a:lstStyle>
            <a:lvl1pPr marL="0" indent="0">
              <a:buNone/>
              <a:defRPr sz="2000" i="1">
                <a:solidFill>
                  <a:srgbClr val="404040"/>
                </a:solidFill>
                <a:effectLst/>
              </a:defRPr>
            </a:lvl1pPr>
          </a:lstStyle>
          <a:p>
            <a:pPr lvl="0"/>
            <a:r>
              <a:rPr lang="en-US"/>
              <a:t>Affiliation 2</a:t>
            </a:r>
          </a:p>
        </p:txBody>
      </p:sp>
      <p:pic>
        <p:nvPicPr>
          <p:cNvPr id="17" name="Picture 16">
            <a:extLst>
              <a:ext uri="{FF2B5EF4-FFF2-40B4-BE49-F238E27FC236}">
                <a16:creationId xmlns:a16="http://schemas.microsoft.com/office/drawing/2014/main" id="{B3AEAD39-BFFA-4D16-A3B0-0D165767EF4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64567" y="207690"/>
            <a:ext cx="2963164" cy="833592"/>
          </a:xfrm>
          <a:prstGeom prst="rect">
            <a:avLst/>
          </a:prstGeom>
        </p:spPr>
      </p:pic>
      <p:grpSp>
        <p:nvGrpSpPr>
          <p:cNvPr id="18" name="Group 17">
            <a:extLst>
              <a:ext uri="{FF2B5EF4-FFF2-40B4-BE49-F238E27FC236}">
                <a16:creationId xmlns:a16="http://schemas.microsoft.com/office/drawing/2014/main" id="{6A91071C-A723-4CA2-8607-87DD2DDF2B97}"/>
              </a:ext>
            </a:extLst>
          </p:cNvPr>
          <p:cNvGrpSpPr/>
          <p:nvPr userDrawn="1"/>
        </p:nvGrpSpPr>
        <p:grpSpPr>
          <a:xfrm>
            <a:off x="9323882" y="0"/>
            <a:ext cx="2868118" cy="1483045"/>
            <a:chOff x="9323882" y="0"/>
            <a:chExt cx="2868118" cy="1483045"/>
          </a:xfrm>
          <a:solidFill>
            <a:srgbClr val="870F54"/>
          </a:solidFill>
        </p:grpSpPr>
        <p:sp>
          <p:nvSpPr>
            <p:cNvPr id="19" name="Diagonal Stripe 18">
              <a:extLst>
                <a:ext uri="{FF2B5EF4-FFF2-40B4-BE49-F238E27FC236}">
                  <a16:creationId xmlns:a16="http://schemas.microsoft.com/office/drawing/2014/main" id="{4601C7B0-746C-4D0E-8B85-736F1C381962}"/>
                </a:ext>
              </a:extLst>
            </p:cNvPr>
            <p:cNvSpPr/>
            <p:nvPr userDrawn="1"/>
          </p:nvSpPr>
          <p:spPr>
            <a:xfrm flipH="1">
              <a:off x="9323882" y="0"/>
              <a:ext cx="2868118" cy="1483045"/>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96F6ED36-81B3-4BBD-BED3-6C072AF0F6D5}"/>
                </a:ext>
              </a:extLst>
            </p:cNvPr>
            <p:cNvSpPr/>
            <p:nvPr userDrawn="1"/>
          </p:nvSpPr>
          <p:spPr>
            <a:xfrm rot="1728559">
              <a:off x="10481684" y="393654"/>
              <a:ext cx="1512785" cy="461665"/>
            </a:xfrm>
            <a:prstGeom prst="rect">
              <a:avLst/>
            </a:prstGeom>
            <a:grpFill/>
            <a:ln>
              <a:noFill/>
            </a:ln>
          </p:spPr>
          <p:txBody>
            <a:bodyPr wrap="none">
              <a:spAutoFit/>
            </a:bodyPr>
            <a:lstStyle/>
            <a:p>
              <a:pPr algn="ctr" defTabSz="914400" rtl="0" eaLnBrk="1" latinLnBrk="0" hangingPunct="1">
                <a:lnSpc>
                  <a:spcPct val="100000"/>
                </a:lnSpc>
                <a:spcBef>
                  <a:spcPct val="0"/>
                </a:spcBef>
                <a:buNone/>
              </a:pPr>
              <a:r>
                <a:rPr lang="en-US" sz="2400" b="1" kern="120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rPr>
                <a:t>UP NEXT</a:t>
              </a:r>
            </a:p>
          </p:txBody>
        </p:sp>
      </p:grpSp>
    </p:spTree>
    <p:extLst>
      <p:ext uri="{BB962C8B-B14F-4D97-AF65-F5344CB8AC3E}">
        <p14:creationId xmlns:p14="http://schemas.microsoft.com/office/powerpoint/2010/main" val="23513661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M- 2 speakers">
    <p:bg>
      <p:bgPr>
        <a:solidFill>
          <a:schemeClr val="bg1"/>
        </a:solidFill>
        <a:effectLst/>
      </p:bgPr>
    </p:bg>
    <p:spTree>
      <p:nvGrpSpPr>
        <p:cNvPr id="1" name=""/>
        <p:cNvGrpSpPr/>
        <p:nvPr/>
      </p:nvGrpSpPr>
      <p:grpSpPr>
        <a:xfrm>
          <a:off x="0" y="0"/>
          <a:ext cx="0" cy="0"/>
          <a:chOff x="0" y="0"/>
          <a:chExt cx="0" cy="0"/>
        </a:xfrm>
      </p:grpSpPr>
      <p:sp>
        <p:nvSpPr>
          <p:cNvPr id="13" name="Title 26"/>
          <p:cNvSpPr>
            <a:spLocks noGrp="1"/>
          </p:cNvSpPr>
          <p:nvPr>
            <p:ph type="title" hasCustomPrompt="1"/>
          </p:nvPr>
        </p:nvSpPr>
        <p:spPr>
          <a:xfrm>
            <a:off x="219067" y="1718629"/>
            <a:ext cx="5458077" cy="3889924"/>
          </a:xfrm>
        </p:spPr>
        <p:txBody>
          <a:bodyPr anchor="ctr" anchorCtr="0">
            <a:noAutofit/>
          </a:bodyPr>
          <a:lstStyle>
            <a:lvl1pPr algn="ctr">
              <a:lnSpc>
                <a:spcPct val="100000"/>
              </a:lnSpc>
              <a:defRPr lang="en-US" sz="3400" b="1" kern="1200" dirty="0">
                <a:solidFill>
                  <a:srgbClr val="016194"/>
                </a:solidFill>
                <a:effectLst/>
                <a:latin typeface="Arial" panose="020B0604020202020204" pitchFamily="34" charset="0"/>
                <a:ea typeface="+mj-ea"/>
                <a:cs typeface="Arial" panose="020B0604020202020204" pitchFamily="34" charset="0"/>
              </a:defRPr>
            </a:lvl1pPr>
          </a:lstStyle>
          <a:p>
            <a:r>
              <a:rPr lang="en-US"/>
              <a:t>Session Title</a:t>
            </a:r>
          </a:p>
        </p:txBody>
      </p:sp>
      <p:sp>
        <p:nvSpPr>
          <p:cNvPr id="6" name="Picture Placeholder 5"/>
          <p:cNvSpPr>
            <a:spLocks noGrp="1"/>
          </p:cNvSpPr>
          <p:nvPr userDrawn="1">
            <p:ph type="pic" sz="quarter" idx="12"/>
          </p:nvPr>
        </p:nvSpPr>
        <p:spPr>
          <a:xfrm>
            <a:off x="6096001" y="1818273"/>
            <a:ext cx="1569825" cy="1568511"/>
          </a:xfrm>
          <a:prstGeom prst="roundRect">
            <a:avLst/>
          </a:prstGeom>
          <a:ln w="28575">
            <a:solidFill>
              <a:srgbClr val="870F54"/>
            </a:solidFill>
          </a:ln>
        </p:spPr>
        <p:txBody>
          <a:bodyPr>
            <a:normAutofit/>
          </a:bodyPr>
          <a:lstStyle>
            <a:lvl1pPr marL="0" indent="0">
              <a:buNone/>
              <a:defRPr sz="1000">
                <a:solidFill>
                  <a:schemeClr val="bg1"/>
                </a:solidFill>
              </a:defRPr>
            </a:lvl1pPr>
          </a:lstStyle>
          <a:p>
            <a:endParaRPr lang="en-US"/>
          </a:p>
        </p:txBody>
      </p:sp>
      <p:sp>
        <p:nvSpPr>
          <p:cNvPr id="30" name="Picture Placeholder 5"/>
          <p:cNvSpPr>
            <a:spLocks noGrp="1"/>
          </p:cNvSpPr>
          <p:nvPr>
            <p:ph type="pic" sz="quarter" idx="16"/>
          </p:nvPr>
        </p:nvSpPr>
        <p:spPr>
          <a:xfrm>
            <a:off x="6096001" y="3801024"/>
            <a:ext cx="1569825" cy="1568511"/>
          </a:xfrm>
          <a:prstGeom prst="roundRect">
            <a:avLst/>
          </a:prstGeom>
          <a:ln w="28575">
            <a:solidFill>
              <a:srgbClr val="870F54"/>
            </a:solidFill>
          </a:ln>
        </p:spPr>
        <p:txBody>
          <a:bodyPr>
            <a:normAutofit/>
          </a:bodyPr>
          <a:lstStyle>
            <a:lvl1pPr marL="0" indent="0">
              <a:buNone/>
              <a:defRPr sz="1000">
                <a:solidFill>
                  <a:schemeClr val="bg1"/>
                </a:solidFill>
              </a:defRPr>
            </a:lvl1pPr>
          </a:lstStyle>
          <a:p>
            <a:endParaRPr lang="en-US"/>
          </a:p>
        </p:txBody>
      </p:sp>
      <p:sp>
        <p:nvSpPr>
          <p:cNvPr id="36" name="Text Placeholder 28"/>
          <p:cNvSpPr>
            <a:spLocks noGrp="1"/>
          </p:cNvSpPr>
          <p:nvPr>
            <p:ph type="body" sz="quarter" idx="10" hasCustomPrompt="1"/>
          </p:nvPr>
        </p:nvSpPr>
        <p:spPr>
          <a:xfrm>
            <a:off x="7782669" y="1848713"/>
            <a:ext cx="4075347" cy="558800"/>
          </a:xfrm>
        </p:spPr>
        <p:txBody>
          <a:bodyPr anchor="ctr" anchorCtr="0">
            <a:noAutofit/>
          </a:bodyPr>
          <a:lstStyle>
            <a:lvl1pPr marL="0" indent="0">
              <a:buNone/>
              <a:defRPr sz="2400" b="1">
                <a:solidFill>
                  <a:schemeClr val="tx1"/>
                </a:solidFill>
                <a:effectLst/>
              </a:defRPr>
            </a:lvl1pPr>
          </a:lstStyle>
          <a:p>
            <a:pPr lvl="0"/>
            <a:r>
              <a:rPr lang="en-US"/>
              <a:t>Speaker Name</a:t>
            </a:r>
          </a:p>
        </p:txBody>
      </p:sp>
      <p:sp>
        <p:nvSpPr>
          <p:cNvPr id="37" name="Text Placeholder 28"/>
          <p:cNvSpPr>
            <a:spLocks noGrp="1"/>
          </p:cNvSpPr>
          <p:nvPr>
            <p:ph type="body" sz="quarter" idx="11" hasCustomPrompt="1"/>
          </p:nvPr>
        </p:nvSpPr>
        <p:spPr>
          <a:xfrm>
            <a:off x="7782669" y="2353913"/>
            <a:ext cx="4063843" cy="994478"/>
          </a:xfrm>
        </p:spPr>
        <p:txBody>
          <a:bodyPr anchor="t" anchorCtr="0">
            <a:normAutofit/>
          </a:bodyPr>
          <a:lstStyle>
            <a:lvl1pPr marL="0" indent="0">
              <a:buNone/>
              <a:defRPr sz="2000" i="1">
                <a:solidFill>
                  <a:srgbClr val="404040"/>
                </a:solidFill>
                <a:effectLst/>
              </a:defRPr>
            </a:lvl1pPr>
          </a:lstStyle>
          <a:p>
            <a:pPr lvl="0"/>
            <a:r>
              <a:rPr lang="en-US"/>
              <a:t>Affiliation</a:t>
            </a:r>
          </a:p>
        </p:txBody>
      </p:sp>
      <p:sp>
        <p:nvSpPr>
          <p:cNvPr id="28" name="Text Placeholder 28">
            <a:extLst>
              <a:ext uri="{FF2B5EF4-FFF2-40B4-BE49-F238E27FC236}">
                <a16:creationId xmlns:a16="http://schemas.microsoft.com/office/drawing/2014/main" id="{1772CC17-EC92-4B79-862B-E10663E2B14D}"/>
              </a:ext>
            </a:extLst>
          </p:cNvPr>
          <p:cNvSpPr>
            <a:spLocks noGrp="1"/>
          </p:cNvSpPr>
          <p:nvPr>
            <p:ph type="body" sz="quarter" idx="15" hasCustomPrompt="1"/>
          </p:nvPr>
        </p:nvSpPr>
        <p:spPr>
          <a:xfrm>
            <a:off x="7782669" y="3937688"/>
            <a:ext cx="4063843" cy="558800"/>
          </a:xfrm>
        </p:spPr>
        <p:txBody>
          <a:bodyPr anchor="ctr" anchorCtr="0">
            <a:noAutofit/>
          </a:bodyPr>
          <a:lstStyle>
            <a:lvl1pPr marL="0" indent="0">
              <a:buNone/>
              <a:defRPr lang="en-US" sz="2400" b="1" kern="1200" dirty="0">
                <a:solidFill>
                  <a:schemeClr val="tx1"/>
                </a:solidFill>
                <a:effectLst/>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600"/>
              </a:spcAft>
              <a:buClr>
                <a:srgbClr val="2D4B69"/>
              </a:buClr>
              <a:buFont typeface="Arial" panose="020B0604020202020204" pitchFamily="34" charset="0"/>
              <a:buNone/>
            </a:pPr>
            <a:r>
              <a:rPr lang="en-US"/>
              <a:t>Speaker 2 Name</a:t>
            </a:r>
          </a:p>
        </p:txBody>
      </p:sp>
      <p:sp>
        <p:nvSpPr>
          <p:cNvPr id="29" name="Text Placeholder 28">
            <a:extLst>
              <a:ext uri="{FF2B5EF4-FFF2-40B4-BE49-F238E27FC236}">
                <a16:creationId xmlns:a16="http://schemas.microsoft.com/office/drawing/2014/main" id="{8E484B36-188C-45F6-9BBE-E777BA79B7C1}"/>
              </a:ext>
            </a:extLst>
          </p:cNvPr>
          <p:cNvSpPr>
            <a:spLocks noGrp="1"/>
          </p:cNvSpPr>
          <p:nvPr>
            <p:ph type="body" sz="quarter" idx="17" hasCustomPrompt="1"/>
          </p:nvPr>
        </p:nvSpPr>
        <p:spPr>
          <a:xfrm>
            <a:off x="7782670" y="4460456"/>
            <a:ext cx="4075346" cy="975193"/>
          </a:xfrm>
        </p:spPr>
        <p:txBody>
          <a:bodyPr anchor="t" anchorCtr="0">
            <a:normAutofit/>
          </a:bodyPr>
          <a:lstStyle>
            <a:lvl1pPr marL="0" indent="0">
              <a:buNone/>
              <a:defRPr sz="2000" i="1">
                <a:solidFill>
                  <a:srgbClr val="404040"/>
                </a:solidFill>
                <a:effectLst/>
              </a:defRPr>
            </a:lvl1pPr>
          </a:lstStyle>
          <a:p>
            <a:pPr lvl="0"/>
            <a:r>
              <a:rPr lang="en-US"/>
              <a:t>Affiliation 2</a:t>
            </a:r>
          </a:p>
        </p:txBody>
      </p:sp>
      <p:sp>
        <p:nvSpPr>
          <p:cNvPr id="59" name="Text Placeholder 2">
            <a:extLst>
              <a:ext uri="{FF2B5EF4-FFF2-40B4-BE49-F238E27FC236}">
                <a16:creationId xmlns:a16="http://schemas.microsoft.com/office/drawing/2014/main" id="{2AD8090D-B2F0-409F-AE8F-1E0E6D833F3D}"/>
              </a:ext>
            </a:extLst>
          </p:cNvPr>
          <p:cNvSpPr>
            <a:spLocks noGrp="1"/>
          </p:cNvSpPr>
          <p:nvPr>
            <p:ph type="body" sz="quarter" idx="29" hasCustomPrompt="1"/>
          </p:nvPr>
        </p:nvSpPr>
        <p:spPr>
          <a:xfrm>
            <a:off x="8142623" y="5653617"/>
            <a:ext cx="3343934" cy="609600"/>
          </a:xfrm>
          <a:prstGeom prst="roundRect">
            <a:avLst>
              <a:gd name="adj" fmla="val 46667"/>
            </a:avLst>
          </a:prstGeom>
          <a:solidFill>
            <a:srgbClr val="870F54"/>
          </a:solidFill>
          <a:ln>
            <a:solidFill>
              <a:srgbClr val="870F54"/>
            </a:solidFill>
          </a:ln>
          <a:effectLst>
            <a:outerShdw blurRad="50800" dist="38100" dir="2700000" algn="tl" rotWithShape="0">
              <a:prstClr val="black">
                <a:alpha val="40000"/>
              </a:prstClr>
            </a:outerShdw>
          </a:effectLst>
        </p:spPr>
        <p:txBody>
          <a:bodyPr anchor="ctr" anchorCtr="0">
            <a:noAutofit/>
          </a:bodyPr>
          <a:lstStyle>
            <a:lvl1pPr marL="0" indent="0" algn="ctr">
              <a:buNone/>
              <a:defRPr lang="en-US" sz="2000" b="1" kern="1200" dirty="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defRPr>
            </a:lvl1pPr>
          </a:lstStyle>
          <a:p>
            <a:pPr lvl="0"/>
            <a:r>
              <a:rPr lang="en-US"/>
              <a:t>NCCN.org/conference</a:t>
            </a:r>
          </a:p>
        </p:txBody>
      </p:sp>
      <p:grpSp>
        <p:nvGrpSpPr>
          <p:cNvPr id="20" name="Group 19">
            <a:extLst>
              <a:ext uri="{FF2B5EF4-FFF2-40B4-BE49-F238E27FC236}">
                <a16:creationId xmlns:a16="http://schemas.microsoft.com/office/drawing/2014/main" id="{DBC1C078-1A59-4330-9814-61E9A3A32241}"/>
              </a:ext>
            </a:extLst>
          </p:cNvPr>
          <p:cNvGrpSpPr/>
          <p:nvPr userDrawn="1"/>
        </p:nvGrpSpPr>
        <p:grpSpPr>
          <a:xfrm>
            <a:off x="9323882" y="0"/>
            <a:ext cx="2868118" cy="1483045"/>
            <a:chOff x="9323882" y="0"/>
            <a:chExt cx="2868118" cy="1483045"/>
          </a:xfrm>
          <a:solidFill>
            <a:srgbClr val="870F54"/>
          </a:solidFill>
        </p:grpSpPr>
        <p:sp>
          <p:nvSpPr>
            <p:cNvPr id="21" name="Diagonal Stripe 20">
              <a:extLst>
                <a:ext uri="{FF2B5EF4-FFF2-40B4-BE49-F238E27FC236}">
                  <a16:creationId xmlns:a16="http://schemas.microsoft.com/office/drawing/2014/main" id="{FD1784C9-3002-4F05-AC4F-81869DC4D802}"/>
                </a:ext>
              </a:extLst>
            </p:cNvPr>
            <p:cNvSpPr/>
            <p:nvPr userDrawn="1"/>
          </p:nvSpPr>
          <p:spPr>
            <a:xfrm flipH="1">
              <a:off x="9323882" y="0"/>
              <a:ext cx="2868118" cy="1483045"/>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835F3582-383A-42C0-AE2B-1E63A58EB420}"/>
                </a:ext>
              </a:extLst>
            </p:cNvPr>
            <p:cNvSpPr/>
            <p:nvPr userDrawn="1"/>
          </p:nvSpPr>
          <p:spPr>
            <a:xfrm rot="1667890">
              <a:off x="10255496" y="379314"/>
              <a:ext cx="1854995" cy="446276"/>
            </a:xfrm>
            <a:prstGeom prst="rect">
              <a:avLst/>
            </a:prstGeom>
            <a:noFill/>
            <a:ln>
              <a:noFill/>
            </a:ln>
          </p:spPr>
          <p:txBody>
            <a:bodyPr wrap="none">
              <a:spAutoFit/>
            </a:bodyPr>
            <a:lstStyle/>
            <a:p>
              <a:pPr algn="ctr" defTabSz="914400" rtl="0" eaLnBrk="1" latinLnBrk="0" hangingPunct="1">
                <a:lnSpc>
                  <a:spcPct val="100000"/>
                </a:lnSpc>
                <a:spcBef>
                  <a:spcPct val="0"/>
                </a:spcBef>
                <a:buNone/>
              </a:pPr>
              <a:r>
                <a:rPr lang="en-US" sz="2300" b="1" kern="120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rPr>
                <a:t>#NCCN2023</a:t>
              </a:r>
            </a:p>
          </p:txBody>
        </p:sp>
      </p:grpSp>
      <p:pic>
        <p:nvPicPr>
          <p:cNvPr id="27" name="Picture 26">
            <a:extLst>
              <a:ext uri="{FF2B5EF4-FFF2-40B4-BE49-F238E27FC236}">
                <a16:creationId xmlns:a16="http://schemas.microsoft.com/office/drawing/2014/main" id="{2DAABB62-48F0-4F6A-ACAE-CEAED8068B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19067" y="175214"/>
            <a:ext cx="3122097" cy="1132615"/>
          </a:xfrm>
          <a:prstGeom prst="rect">
            <a:avLst/>
          </a:prstGeom>
        </p:spPr>
      </p:pic>
    </p:spTree>
    <p:extLst>
      <p:ext uri="{BB962C8B-B14F-4D97-AF65-F5344CB8AC3E}">
        <p14:creationId xmlns:p14="http://schemas.microsoft.com/office/powerpoint/2010/main" val="15505057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 3 speakers (1)">
    <p:bg>
      <p:bgPr>
        <a:solidFill>
          <a:schemeClr val="bg1"/>
        </a:solidFill>
        <a:effectLst/>
      </p:bgPr>
    </p:bg>
    <p:spTree>
      <p:nvGrpSpPr>
        <p:cNvPr id="1" name=""/>
        <p:cNvGrpSpPr/>
        <p:nvPr/>
      </p:nvGrpSpPr>
      <p:grpSpPr>
        <a:xfrm>
          <a:off x="0" y="0"/>
          <a:ext cx="0" cy="0"/>
          <a:chOff x="0" y="0"/>
          <a:chExt cx="0" cy="0"/>
        </a:xfrm>
      </p:grpSpPr>
      <p:sp>
        <p:nvSpPr>
          <p:cNvPr id="13" name="Title 26"/>
          <p:cNvSpPr>
            <a:spLocks noGrp="1"/>
          </p:cNvSpPr>
          <p:nvPr>
            <p:ph type="title" hasCustomPrompt="1"/>
          </p:nvPr>
        </p:nvSpPr>
        <p:spPr>
          <a:xfrm>
            <a:off x="178004" y="1547091"/>
            <a:ext cx="5458077" cy="3443427"/>
          </a:xfrm>
        </p:spPr>
        <p:txBody>
          <a:bodyPr anchor="ctr" anchorCtr="0">
            <a:noAutofit/>
          </a:bodyPr>
          <a:lstStyle>
            <a:lvl1pPr algn="ctr">
              <a:lnSpc>
                <a:spcPct val="100000"/>
              </a:lnSpc>
              <a:defRPr lang="en-US" sz="3400" b="1" kern="1200" dirty="0">
                <a:solidFill>
                  <a:srgbClr val="016194"/>
                </a:solidFill>
                <a:effectLst/>
                <a:latin typeface="Arial" panose="020B0604020202020204" pitchFamily="34" charset="0"/>
                <a:ea typeface="+mj-ea"/>
                <a:cs typeface="Arial" panose="020B0604020202020204" pitchFamily="34" charset="0"/>
              </a:defRPr>
            </a:lvl1pPr>
          </a:lstStyle>
          <a:p>
            <a:r>
              <a:rPr lang="en-US"/>
              <a:t>Session Title</a:t>
            </a:r>
          </a:p>
        </p:txBody>
      </p:sp>
      <p:sp>
        <p:nvSpPr>
          <p:cNvPr id="6" name="Picture Placeholder 5"/>
          <p:cNvSpPr>
            <a:spLocks noGrp="1"/>
          </p:cNvSpPr>
          <p:nvPr userDrawn="1">
            <p:ph type="pic" sz="quarter" idx="12"/>
          </p:nvPr>
        </p:nvSpPr>
        <p:spPr>
          <a:xfrm>
            <a:off x="5944466" y="1715226"/>
            <a:ext cx="1374022" cy="1372872"/>
          </a:xfrm>
          <a:prstGeom prst="roundRect">
            <a:avLst/>
          </a:prstGeom>
          <a:ln w="28575">
            <a:solidFill>
              <a:srgbClr val="870F54"/>
            </a:solidFill>
          </a:ln>
        </p:spPr>
        <p:txBody>
          <a:bodyPr>
            <a:normAutofit/>
          </a:bodyPr>
          <a:lstStyle>
            <a:lvl1pPr marL="0" indent="0">
              <a:buNone/>
              <a:defRPr sz="1000">
                <a:solidFill>
                  <a:schemeClr val="tx1"/>
                </a:solidFill>
                <a:effectLst/>
              </a:defRPr>
            </a:lvl1pPr>
          </a:lstStyle>
          <a:p>
            <a:endParaRPr lang="en-US"/>
          </a:p>
        </p:txBody>
      </p:sp>
      <p:sp>
        <p:nvSpPr>
          <p:cNvPr id="30" name="Picture Placeholder 5"/>
          <p:cNvSpPr>
            <a:spLocks noGrp="1"/>
          </p:cNvSpPr>
          <p:nvPr>
            <p:ph type="pic" sz="quarter" idx="16"/>
          </p:nvPr>
        </p:nvSpPr>
        <p:spPr>
          <a:xfrm>
            <a:off x="5976348" y="4631672"/>
            <a:ext cx="1374022" cy="1372872"/>
          </a:xfrm>
          <a:prstGeom prst="roundRect">
            <a:avLst/>
          </a:prstGeom>
          <a:ln w="28575">
            <a:solidFill>
              <a:srgbClr val="870F54"/>
            </a:solidFill>
          </a:ln>
        </p:spPr>
        <p:txBody>
          <a:bodyPr>
            <a:normAutofit/>
          </a:bodyPr>
          <a:lstStyle>
            <a:lvl1pPr marL="0" indent="0">
              <a:buNone/>
              <a:defRPr sz="1000">
                <a:solidFill>
                  <a:schemeClr val="tx1"/>
                </a:solidFill>
                <a:effectLst/>
              </a:defRPr>
            </a:lvl1pPr>
          </a:lstStyle>
          <a:p>
            <a:endParaRPr lang="en-US"/>
          </a:p>
        </p:txBody>
      </p:sp>
      <p:sp>
        <p:nvSpPr>
          <p:cNvPr id="36" name="Text Placeholder 28"/>
          <p:cNvSpPr>
            <a:spLocks noGrp="1"/>
          </p:cNvSpPr>
          <p:nvPr>
            <p:ph type="body" sz="quarter" idx="10" hasCustomPrompt="1"/>
          </p:nvPr>
        </p:nvSpPr>
        <p:spPr>
          <a:xfrm>
            <a:off x="7333605" y="1759294"/>
            <a:ext cx="4655235" cy="558800"/>
          </a:xfrm>
        </p:spPr>
        <p:txBody>
          <a:bodyPr anchor="ctr" anchorCtr="0">
            <a:noAutofit/>
          </a:bodyPr>
          <a:lstStyle>
            <a:lvl1pPr marL="0" indent="0">
              <a:buNone/>
              <a:defRPr sz="2000" b="1">
                <a:solidFill>
                  <a:schemeClr val="tx1"/>
                </a:solidFill>
                <a:effectLst/>
              </a:defRPr>
            </a:lvl1pPr>
          </a:lstStyle>
          <a:p>
            <a:pPr lvl="0"/>
            <a:r>
              <a:rPr lang="en-US"/>
              <a:t>Speaker Name</a:t>
            </a:r>
          </a:p>
        </p:txBody>
      </p:sp>
      <p:sp>
        <p:nvSpPr>
          <p:cNvPr id="22" name="Text Placeholder 17">
            <a:extLst>
              <a:ext uri="{FF2B5EF4-FFF2-40B4-BE49-F238E27FC236}">
                <a16:creationId xmlns:a16="http://schemas.microsoft.com/office/drawing/2014/main" id="{931A4EED-ADC4-4C8C-B772-B0B8A30FD596}"/>
              </a:ext>
            </a:extLst>
          </p:cNvPr>
          <p:cNvSpPr>
            <a:spLocks noGrp="1"/>
          </p:cNvSpPr>
          <p:nvPr>
            <p:ph type="body" sz="quarter" idx="14" hasCustomPrompt="1"/>
          </p:nvPr>
        </p:nvSpPr>
        <p:spPr>
          <a:xfrm>
            <a:off x="178003" y="4981573"/>
            <a:ext cx="5458078" cy="1067359"/>
          </a:xfrm>
          <a:noFill/>
        </p:spPr>
        <p:txBody>
          <a:bodyPr anchor="ctr" anchorCtr="0">
            <a:normAutofit/>
          </a:bodyPr>
          <a:lstStyle>
            <a:lvl1pPr marL="0" indent="0" algn="ctr">
              <a:buNone/>
              <a:defRPr sz="2400" b="0" i="0">
                <a:solidFill>
                  <a:schemeClr val="tx1"/>
                </a:solidFill>
                <a:effectLst/>
              </a:defRPr>
            </a:lvl1pPr>
          </a:lstStyle>
          <a:p>
            <a:pPr lvl="0"/>
            <a:r>
              <a:rPr lang="en-US"/>
              <a:t>Date | Time EDT</a:t>
            </a:r>
          </a:p>
        </p:txBody>
      </p:sp>
      <p:sp>
        <p:nvSpPr>
          <p:cNvPr id="28" name="Text Placeholder 28">
            <a:extLst>
              <a:ext uri="{FF2B5EF4-FFF2-40B4-BE49-F238E27FC236}">
                <a16:creationId xmlns:a16="http://schemas.microsoft.com/office/drawing/2014/main" id="{1772CC17-EC92-4B79-862B-E10663E2B14D}"/>
              </a:ext>
            </a:extLst>
          </p:cNvPr>
          <p:cNvSpPr>
            <a:spLocks noGrp="1"/>
          </p:cNvSpPr>
          <p:nvPr>
            <p:ph type="body" sz="quarter" idx="15" hasCustomPrompt="1"/>
          </p:nvPr>
        </p:nvSpPr>
        <p:spPr>
          <a:xfrm>
            <a:off x="7380196" y="4709542"/>
            <a:ext cx="4641873" cy="558800"/>
          </a:xfrm>
        </p:spPr>
        <p:txBody>
          <a:bodyPr anchor="ctr" anchorCtr="0">
            <a:noAutofit/>
          </a:bodyPr>
          <a:lstStyle>
            <a:lvl1pPr marL="0" indent="0">
              <a:buNone/>
              <a:defRPr lang="en-US" sz="2000" b="1" kern="1200" dirty="0">
                <a:solidFill>
                  <a:schemeClr val="tx1"/>
                </a:solidFill>
                <a:effectLst/>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600"/>
              </a:spcAft>
              <a:buClr>
                <a:srgbClr val="2D4B69"/>
              </a:buClr>
              <a:buFont typeface="Arial" panose="020B0604020202020204" pitchFamily="34" charset="0"/>
              <a:buNone/>
            </a:pPr>
            <a:r>
              <a:rPr lang="en-US"/>
              <a:t>Speaker Name</a:t>
            </a:r>
          </a:p>
        </p:txBody>
      </p:sp>
      <p:sp>
        <p:nvSpPr>
          <p:cNvPr id="43" name="Picture Placeholder 5">
            <a:extLst>
              <a:ext uri="{FF2B5EF4-FFF2-40B4-BE49-F238E27FC236}">
                <a16:creationId xmlns:a16="http://schemas.microsoft.com/office/drawing/2014/main" id="{9CE2B987-EC12-4532-A622-DF2F5F6D8446}"/>
              </a:ext>
            </a:extLst>
          </p:cNvPr>
          <p:cNvSpPr>
            <a:spLocks noGrp="1"/>
          </p:cNvSpPr>
          <p:nvPr>
            <p:ph type="pic" sz="quarter" idx="18"/>
          </p:nvPr>
        </p:nvSpPr>
        <p:spPr>
          <a:xfrm>
            <a:off x="6725260" y="3173449"/>
            <a:ext cx="1374022" cy="1372872"/>
          </a:xfrm>
          <a:prstGeom prst="roundRect">
            <a:avLst/>
          </a:prstGeom>
          <a:ln w="28575">
            <a:solidFill>
              <a:srgbClr val="870F54"/>
            </a:solidFill>
          </a:ln>
        </p:spPr>
        <p:txBody>
          <a:bodyPr>
            <a:normAutofit/>
          </a:bodyPr>
          <a:lstStyle>
            <a:lvl1pPr marL="0" indent="0">
              <a:buNone/>
              <a:defRPr sz="1000">
                <a:solidFill>
                  <a:schemeClr val="tx1"/>
                </a:solidFill>
                <a:effectLst/>
              </a:defRPr>
            </a:lvl1pPr>
          </a:lstStyle>
          <a:p>
            <a:endParaRPr lang="en-US"/>
          </a:p>
        </p:txBody>
      </p:sp>
      <p:sp>
        <p:nvSpPr>
          <p:cNvPr id="66" name="Text Placeholder 28">
            <a:extLst>
              <a:ext uri="{FF2B5EF4-FFF2-40B4-BE49-F238E27FC236}">
                <a16:creationId xmlns:a16="http://schemas.microsoft.com/office/drawing/2014/main" id="{DE19D0BE-BA8C-405B-AF65-7D9BA04E8FAD}"/>
              </a:ext>
            </a:extLst>
          </p:cNvPr>
          <p:cNvSpPr>
            <a:spLocks noGrp="1"/>
          </p:cNvSpPr>
          <p:nvPr>
            <p:ph type="body" sz="quarter" idx="11" hasCustomPrompt="1"/>
          </p:nvPr>
        </p:nvSpPr>
        <p:spPr>
          <a:xfrm>
            <a:off x="7380196" y="2260321"/>
            <a:ext cx="4631891" cy="638808"/>
          </a:xfrm>
        </p:spPr>
        <p:txBody>
          <a:bodyPr anchor="t" anchorCtr="0">
            <a:normAutofit/>
          </a:bodyPr>
          <a:lstStyle>
            <a:lvl1pPr marL="0" indent="0">
              <a:buNone/>
              <a:defRPr sz="1800" i="1">
                <a:solidFill>
                  <a:srgbClr val="404040"/>
                </a:solidFill>
                <a:effectLst/>
              </a:defRPr>
            </a:lvl1pPr>
          </a:lstStyle>
          <a:p>
            <a:pPr lvl="0"/>
            <a:r>
              <a:rPr lang="en-US"/>
              <a:t>Affiliation</a:t>
            </a:r>
          </a:p>
        </p:txBody>
      </p:sp>
      <p:sp>
        <p:nvSpPr>
          <p:cNvPr id="67" name="Text Placeholder 28">
            <a:extLst>
              <a:ext uri="{FF2B5EF4-FFF2-40B4-BE49-F238E27FC236}">
                <a16:creationId xmlns:a16="http://schemas.microsoft.com/office/drawing/2014/main" id="{798C04AB-B526-4E6B-BD93-5AB9C44DECBC}"/>
              </a:ext>
            </a:extLst>
          </p:cNvPr>
          <p:cNvSpPr>
            <a:spLocks noGrp="1"/>
          </p:cNvSpPr>
          <p:nvPr>
            <p:ph type="body" sz="quarter" idx="19" hasCustomPrompt="1"/>
          </p:nvPr>
        </p:nvSpPr>
        <p:spPr>
          <a:xfrm>
            <a:off x="8120110" y="3173449"/>
            <a:ext cx="3901960" cy="558800"/>
          </a:xfrm>
        </p:spPr>
        <p:txBody>
          <a:bodyPr anchor="ctr" anchorCtr="0">
            <a:noAutofit/>
          </a:bodyPr>
          <a:lstStyle>
            <a:lvl1pPr marL="0" indent="0">
              <a:buNone/>
              <a:defRPr sz="2000" b="1">
                <a:solidFill>
                  <a:schemeClr val="tx1"/>
                </a:solidFill>
                <a:effectLst/>
              </a:defRPr>
            </a:lvl1pPr>
          </a:lstStyle>
          <a:p>
            <a:pPr lvl="0"/>
            <a:r>
              <a:rPr lang="en-US"/>
              <a:t>Speaker Name</a:t>
            </a:r>
          </a:p>
        </p:txBody>
      </p:sp>
      <p:sp>
        <p:nvSpPr>
          <p:cNvPr id="68" name="Text Placeholder 28">
            <a:extLst>
              <a:ext uri="{FF2B5EF4-FFF2-40B4-BE49-F238E27FC236}">
                <a16:creationId xmlns:a16="http://schemas.microsoft.com/office/drawing/2014/main" id="{8E58867F-84DF-446F-9CCF-2A747CF4BD24}"/>
              </a:ext>
            </a:extLst>
          </p:cNvPr>
          <p:cNvSpPr>
            <a:spLocks noGrp="1"/>
          </p:cNvSpPr>
          <p:nvPr>
            <p:ph type="body" sz="quarter" idx="20" hasCustomPrompt="1"/>
          </p:nvPr>
        </p:nvSpPr>
        <p:spPr>
          <a:xfrm>
            <a:off x="8136220" y="3675582"/>
            <a:ext cx="3882393" cy="638808"/>
          </a:xfrm>
        </p:spPr>
        <p:txBody>
          <a:bodyPr anchor="t" anchorCtr="0">
            <a:normAutofit/>
          </a:bodyPr>
          <a:lstStyle>
            <a:lvl1pPr marL="0" indent="0">
              <a:buNone/>
              <a:defRPr sz="1800" i="1">
                <a:solidFill>
                  <a:srgbClr val="404040"/>
                </a:solidFill>
                <a:effectLst/>
              </a:defRPr>
            </a:lvl1pPr>
          </a:lstStyle>
          <a:p>
            <a:pPr lvl="0"/>
            <a:r>
              <a:rPr lang="en-US"/>
              <a:t>Affiliation</a:t>
            </a:r>
          </a:p>
        </p:txBody>
      </p:sp>
      <p:sp>
        <p:nvSpPr>
          <p:cNvPr id="70" name="Text Placeholder 28">
            <a:extLst>
              <a:ext uri="{FF2B5EF4-FFF2-40B4-BE49-F238E27FC236}">
                <a16:creationId xmlns:a16="http://schemas.microsoft.com/office/drawing/2014/main" id="{0BC0D3FE-A479-4835-A8D9-B48D8C61E00D}"/>
              </a:ext>
            </a:extLst>
          </p:cNvPr>
          <p:cNvSpPr>
            <a:spLocks noGrp="1"/>
          </p:cNvSpPr>
          <p:nvPr>
            <p:ph type="body" sz="quarter" idx="21" hasCustomPrompt="1"/>
          </p:nvPr>
        </p:nvSpPr>
        <p:spPr>
          <a:xfrm>
            <a:off x="7380196" y="5168778"/>
            <a:ext cx="4631891" cy="638808"/>
          </a:xfrm>
        </p:spPr>
        <p:txBody>
          <a:bodyPr anchor="t" anchorCtr="0">
            <a:normAutofit/>
          </a:bodyPr>
          <a:lstStyle>
            <a:lvl1pPr marL="0" indent="0">
              <a:buNone/>
              <a:defRPr sz="1800" i="1">
                <a:solidFill>
                  <a:srgbClr val="404040"/>
                </a:solidFill>
                <a:effectLst/>
              </a:defRPr>
            </a:lvl1pPr>
          </a:lstStyle>
          <a:p>
            <a:pPr lvl="0"/>
            <a:r>
              <a:rPr lang="en-US"/>
              <a:t>Affiliation</a:t>
            </a:r>
          </a:p>
        </p:txBody>
      </p:sp>
      <p:pic>
        <p:nvPicPr>
          <p:cNvPr id="20" name="Picture 19">
            <a:extLst>
              <a:ext uri="{FF2B5EF4-FFF2-40B4-BE49-F238E27FC236}">
                <a16:creationId xmlns:a16="http://schemas.microsoft.com/office/drawing/2014/main" id="{B116C225-F2F3-4FB6-A1A7-1B7B77AAC2C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64567" y="207690"/>
            <a:ext cx="2963164" cy="833592"/>
          </a:xfrm>
          <a:prstGeom prst="rect">
            <a:avLst/>
          </a:prstGeom>
        </p:spPr>
      </p:pic>
      <p:grpSp>
        <p:nvGrpSpPr>
          <p:cNvPr id="21" name="Group 20">
            <a:extLst>
              <a:ext uri="{FF2B5EF4-FFF2-40B4-BE49-F238E27FC236}">
                <a16:creationId xmlns:a16="http://schemas.microsoft.com/office/drawing/2014/main" id="{4CA66CC6-B59E-473A-8741-8F97F9102CB8}"/>
              </a:ext>
            </a:extLst>
          </p:cNvPr>
          <p:cNvGrpSpPr/>
          <p:nvPr userDrawn="1"/>
        </p:nvGrpSpPr>
        <p:grpSpPr>
          <a:xfrm>
            <a:off x="9323882" y="0"/>
            <a:ext cx="2868118" cy="1483045"/>
            <a:chOff x="9323882" y="0"/>
            <a:chExt cx="2868118" cy="1483045"/>
          </a:xfrm>
          <a:solidFill>
            <a:srgbClr val="870F54"/>
          </a:solidFill>
        </p:grpSpPr>
        <p:sp>
          <p:nvSpPr>
            <p:cNvPr id="23" name="Diagonal Stripe 22">
              <a:extLst>
                <a:ext uri="{FF2B5EF4-FFF2-40B4-BE49-F238E27FC236}">
                  <a16:creationId xmlns:a16="http://schemas.microsoft.com/office/drawing/2014/main" id="{6E097A94-15EC-452E-A3C1-A88A1BE8803E}"/>
                </a:ext>
              </a:extLst>
            </p:cNvPr>
            <p:cNvSpPr/>
            <p:nvPr userDrawn="1"/>
          </p:nvSpPr>
          <p:spPr>
            <a:xfrm flipH="1">
              <a:off x="9323882" y="0"/>
              <a:ext cx="2868118" cy="1483045"/>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74E88A66-E812-46E4-8DED-E84A3BABF433}"/>
                </a:ext>
              </a:extLst>
            </p:cNvPr>
            <p:cNvSpPr/>
            <p:nvPr userDrawn="1"/>
          </p:nvSpPr>
          <p:spPr>
            <a:xfrm rot="1728559">
              <a:off x="10481684" y="393654"/>
              <a:ext cx="1512785" cy="461665"/>
            </a:xfrm>
            <a:prstGeom prst="rect">
              <a:avLst/>
            </a:prstGeom>
            <a:grpFill/>
            <a:ln>
              <a:noFill/>
            </a:ln>
          </p:spPr>
          <p:txBody>
            <a:bodyPr wrap="none">
              <a:spAutoFit/>
            </a:bodyPr>
            <a:lstStyle/>
            <a:p>
              <a:pPr algn="ctr" defTabSz="914400" rtl="0" eaLnBrk="1" latinLnBrk="0" hangingPunct="1">
                <a:lnSpc>
                  <a:spcPct val="100000"/>
                </a:lnSpc>
                <a:spcBef>
                  <a:spcPct val="0"/>
                </a:spcBef>
                <a:buNone/>
              </a:pPr>
              <a:r>
                <a:rPr lang="en-US" sz="2400" b="1" kern="120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rPr>
                <a:t>UP NEXT</a:t>
              </a:r>
            </a:p>
          </p:txBody>
        </p:sp>
      </p:grpSp>
    </p:spTree>
    <p:extLst>
      <p:ext uri="{BB962C8B-B14F-4D97-AF65-F5344CB8AC3E}">
        <p14:creationId xmlns:p14="http://schemas.microsoft.com/office/powerpoint/2010/main" val="193781383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 - 3 speakers (1)">
    <p:bg>
      <p:bgPr>
        <a:solidFill>
          <a:schemeClr val="bg1"/>
        </a:solidFill>
        <a:effectLst/>
      </p:bgPr>
    </p:bg>
    <p:spTree>
      <p:nvGrpSpPr>
        <p:cNvPr id="1" name=""/>
        <p:cNvGrpSpPr/>
        <p:nvPr/>
      </p:nvGrpSpPr>
      <p:grpSpPr>
        <a:xfrm>
          <a:off x="0" y="0"/>
          <a:ext cx="0" cy="0"/>
          <a:chOff x="0" y="0"/>
          <a:chExt cx="0" cy="0"/>
        </a:xfrm>
      </p:grpSpPr>
      <p:sp>
        <p:nvSpPr>
          <p:cNvPr id="13" name="Title 26"/>
          <p:cNvSpPr>
            <a:spLocks noGrp="1"/>
          </p:cNvSpPr>
          <p:nvPr>
            <p:ph type="title" hasCustomPrompt="1"/>
          </p:nvPr>
        </p:nvSpPr>
        <p:spPr>
          <a:xfrm>
            <a:off x="187489" y="1530246"/>
            <a:ext cx="5458077" cy="3546611"/>
          </a:xfrm>
        </p:spPr>
        <p:txBody>
          <a:bodyPr anchor="ctr" anchorCtr="0">
            <a:noAutofit/>
          </a:bodyPr>
          <a:lstStyle>
            <a:lvl1pPr algn="ctr">
              <a:lnSpc>
                <a:spcPct val="100000"/>
              </a:lnSpc>
              <a:defRPr lang="en-US" sz="3400" b="1" kern="1200" dirty="0">
                <a:solidFill>
                  <a:srgbClr val="016194"/>
                </a:solidFill>
                <a:effectLst/>
                <a:latin typeface="Arial" panose="020B0604020202020204" pitchFamily="34" charset="0"/>
                <a:ea typeface="+mj-ea"/>
                <a:cs typeface="Arial" panose="020B0604020202020204" pitchFamily="34" charset="0"/>
              </a:defRPr>
            </a:lvl1pPr>
          </a:lstStyle>
          <a:p>
            <a:r>
              <a:rPr lang="en-US"/>
              <a:t>Session Title</a:t>
            </a:r>
          </a:p>
        </p:txBody>
      </p:sp>
      <p:sp>
        <p:nvSpPr>
          <p:cNvPr id="25" name="Picture Placeholder 5">
            <a:extLst>
              <a:ext uri="{FF2B5EF4-FFF2-40B4-BE49-F238E27FC236}">
                <a16:creationId xmlns:a16="http://schemas.microsoft.com/office/drawing/2014/main" id="{05C941EE-9355-46B6-B0AC-97B2C3A3BF8B}"/>
              </a:ext>
            </a:extLst>
          </p:cNvPr>
          <p:cNvSpPr>
            <a:spLocks noGrp="1"/>
          </p:cNvSpPr>
          <p:nvPr>
            <p:ph type="pic" sz="quarter" idx="12"/>
          </p:nvPr>
        </p:nvSpPr>
        <p:spPr>
          <a:xfrm>
            <a:off x="5944466" y="1532202"/>
            <a:ext cx="1374022" cy="1372872"/>
          </a:xfrm>
          <a:prstGeom prst="roundRect">
            <a:avLst/>
          </a:prstGeom>
          <a:ln w="28575">
            <a:solidFill>
              <a:srgbClr val="870F54"/>
            </a:solidFill>
          </a:ln>
        </p:spPr>
        <p:txBody>
          <a:bodyPr>
            <a:normAutofit/>
          </a:bodyPr>
          <a:lstStyle>
            <a:lvl1pPr marL="0" indent="0">
              <a:buNone/>
              <a:defRPr sz="1000">
                <a:solidFill>
                  <a:schemeClr val="bg1"/>
                </a:solidFill>
              </a:defRPr>
            </a:lvl1pPr>
          </a:lstStyle>
          <a:p>
            <a:endParaRPr lang="en-US"/>
          </a:p>
        </p:txBody>
      </p:sp>
      <p:sp>
        <p:nvSpPr>
          <p:cNvPr id="26" name="Picture Placeholder 5">
            <a:extLst>
              <a:ext uri="{FF2B5EF4-FFF2-40B4-BE49-F238E27FC236}">
                <a16:creationId xmlns:a16="http://schemas.microsoft.com/office/drawing/2014/main" id="{094C6AA9-BAD7-4675-A4BB-2F58B186E669}"/>
              </a:ext>
            </a:extLst>
          </p:cNvPr>
          <p:cNvSpPr>
            <a:spLocks noGrp="1"/>
          </p:cNvSpPr>
          <p:nvPr>
            <p:ph type="pic" sz="quarter" idx="16"/>
          </p:nvPr>
        </p:nvSpPr>
        <p:spPr>
          <a:xfrm>
            <a:off x="5976348" y="4492716"/>
            <a:ext cx="1374022" cy="1372872"/>
          </a:xfrm>
          <a:prstGeom prst="roundRect">
            <a:avLst/>
          </a:prstGeom>
          <a:ln w="28575">
            <a:solidFill>
              <a:srgbClr val="870F54"/>
            </a:solidFill>
          </a:ln>
        </p:spPr>
        <p:txBody>
          <a:bodyPr>
            <a:normAutofit/>
          </a:bodyPr>
          <a:lstStyle>
            <a:lvl1pPr marL="0" indent="0">
              <a:buNone/>
              <a:defRPr sz="1000">
                <a:solidFill>
                  <a:schemeClr val="bg1"/>
                </a:solidFill>
              </a:defRPr>
            </a:lvl1pPr>
          </a:lstStyle>
          <a:p>
            <a:endParaRPr lang="en-US"/>
          </a:p>
        </p:txBody>
      </p:sp>
      <p:sp>
        <p:nvSpPr>
          <p:cNvPr id="27" name="Text Placeholder 28">
            <a:extLst>
              <a:ext uri="{FF2B5EF4-FFF2-40B4-BE49-F238E27FC236}">
                <a16:creationId xmlns:a16="http://schemas.microsoft.com/office/drawing/2014/main" id="{B03E7DEF-79F3-4ABC-84C6-A8C4B324CCA8}"/>
              </a:ext>
            </a:extLst>
          </p:cNvPr>
          <p:cNvSpPr>
            <a:spLocks noGrp="1"/>
          </p:cNvSpPr>
          <p:nvPr>
            <p:ph type="body" sz="quarter" idx="10" hasCustomPrompt="1"/>
          </p:nvPr>
        </p:nvSpPr>
        <p:spPr>
          <a:xfrm>
            <a:off x="7333605" y="1532202"/>
            <a:ext cx="4655235" cy="558800"/>
          </a:xfrm>
        </p:spPr>
        <p:txBody>
          <a:bodyPr anchor="ctr" anchorCtr="0">
            <a:noAutofit/>
          </a:bodyPr>
          <a:lstStyle>
            <a:lvl1pPr marL="0" indent="0">
              <a:buNone/>
              <a:defRPr sz="2000" b="1">
                <a:solidFill>
                  <a:schemeClr val="tx1"/>
                </a:solidFill>
                <a:effectLst/>
              </a:defRPr>
            </a:lvl1pPr>
          </a:lstStyle>
          <a:p>
            <a:pPr lvl="0"/>
            <a:r>
              <a:rPr lang="en-US"/>
              <a:t>Speaker Name</a:t>
            </a:r>
          </a:p>
        </p:txBody>
      </p:sp>
      <p:sp>
        <p:nvSpPr>
          <p:cNvPr id="29" name="Text Placeholder 28">
            <a:extLst>
              <a:ext uri="{FF2B5EF4-FFF2-40B4-BE49-F238E27FC236}">
                <a16:creationId xmlns:a16="http://schemas.microsoft.com/office/drawing/2014/main" id="{5052899E-BACF-41EA-8313-518CBE74D4AF}"/>
              </a:ext>
            </a:extLst>
          </p:cNvPr>
          <p:cNvSpPr>
            <a:spLocks noGrp="1"/>
          </p:cNvSpPr>
          <p:nvPr>
            <p:ph type="body" sz="quarter" idx="15" hasCustomPrompt="1"/>
          </p:nvPr>
        </p:nvSpPr>
        <p:spPr>
          <a:xfrm>
            <a:off x="7380196" y="4614654"/>
            <a:ext cx="4641873" cy="558800"/>
          </a:xfrm>
        </p:spPr>
        <p:txBody>
          <a:bodyPr anchor="ctr" anchorCtr="0">
            <a:noAutofit/>
          </a:bodyPr>
          <a:lstStyle>
            <a:lvl1pPr marL="0" indent="0">
              <a:buNone/>
              <a:defRPr lang="en-US" sz="2000" b="1" kern="1200" dirty="0">
                <a:solidFill>
                  <a:schemeClr val="tx1"/>
                </a:solidFill>
                <a:effectLst/>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100000"/>
              </a:lnSpc>
              <a:spcBef>
                <a:spcPts val="0"/>
              </a:spcBef>
              <a:spcAft>
                <a:spcPts val="600"/>
              </a:spcAft>
              <a:buClr>
                <a:srgbClr val="2D4B69"/>
              </a:buClr>
              <a:buFont typeface="Arial" panose="020B0604020202020204" pitchFamily="34" charset="0"/>
              <a:buNone/>
            </a:pPr>
            <a:r>
              <a:rPr lang="en-US"/>
              <a:t>Speaker Name</a:t>
            </a:r>
          </a:p>
        </p:txBody>
      </p:sp>
      <p:sp>
        <p:nvSpPr>
          <p:cNvPr id="31" name="Picture Placeholder 5">
            <a:extLst>
              <a:ext uri="{FF2B5EF4-FFF2-40B4-BE49-F238E27FC236}">
                <a16:creationId xmlns:a16="http://schemas.microsoft.com/office/drawing/2014/main" id="{5DE380C9-53A3-4089-A543-CE7CC2B1AD3D}"/>
              </a:ext>
            </a:extLst>
          </p:cNvPr>
          <p:cNvSpPr>
            <a:spLocks noGrp="1"/>
          </p:cNvSpPr>
          <p:nvPr>
            <p:ph type="pic" sz="quarter" idx="18"/>
          </p:nvPr>
        </p:nvSpPr>
        <p:spPr>
          <a:xfrm>
            <a:off x="6725260" y="2990425"/>
            <a:ext cx="1374022" cy="1372872"/>
          </a:xfrm>
          <a:prstGeom prst="roundRect">
            <a:avLst/>
          </a:prstGeom>
          <a:ln w="28575">
            <a:solidFill>
              <a:srgbClr val="870F54"/>
            </a:solidFill>
          </a:ln>
        </p:spPr>
        <p:txBody>
          <a:bodyPr>
            <a:normAutofit/>
          </a:bodyPr>
          <a:lstStyle>
            <a:lvl1pPr marL="0" indent="0">
              <a:buNone/>
              <a:defRPr sz="1000">
                <a:solidFill>
                  <a:schemeClr val="bg1"/>
                </a:solidFill>
              </a:defRPr>
            </a:lvl1pPr>
          </a:lstStyle>
          <a:p>
            <a:endParaRPr lang="en-US"/>
          </a:p>
        </p:txBody>
      </p:sp>
      <p:sp>
        <p:nvSpPr>
          <p:cNvPr id="32" name="Text Placeholder 28">
            <a:extLst>
              <a:ext uri="{FF2B5EF4-FFF2-40B4-BE49-F238E27FC236}">
                <a16:creationId xmlns:a16="http://schemas.microsoft.com/office/drawing/2014/main" id="{9E6622C5-3989-4B9B-A877-590646183EFD}"/>
              </a:ext>
            </a:extLst>
          </p:cNvPr>
          <p:cNvSpPr>
            <a:spLocks noGrp="1"/>
          </p:cNvSpPr>
          <p:nvPr>
            <p:ph type="body" sz="quarter" idx="11" hasCustomPrompt="1"/>
          </p:nvPr>
        </p:nvSpPr>
        <p:spPr>
          <a:xfrm>
            <a:off x="7380196" y="2033229"/>
            <a:ext cx="4631891" cy="638808"/>
          </a:xfrm>
        </p:spPr>
        <p:txBody>
          <a:bodyPr anchor="t" anchorCtr="0">
            <a:normAutofit/>
          </a:bodyPr>
          <a:lstStyle>
            <a:lvl1pPr marL="0" indent="0">
              <a:buNone/>
              <a:defRPr sz="2000" i="1">
                <a:solidFill>
                  <a:srgbClr val="404040"/>
                </a:solidFill>
                <a:effectLst/>
              </a:defRPr>
            </a:lvl1pPr>
          </a:lstStyle>
          <a:p>
            <a:pPr lvl="0"/>
            <a:r>
              <a:rPr lang="en-US"/>
              <a:t>Affiliation</a:t>
            </a:r>
          </a:p>
        </p:txBody>
      </p:sp>
      <p:sp>
        <p:nvSpPr>
          <p:cNvPr id="33" name="Text Placeholder 28">
            <a:extLst>
              <a:ext uri="{FF2B5EF4-FFF2-40B4-BE49-F238E27FC236}">
                <a16:creationId xmlns:a16="http://schemas.microsoft.com/office/drawing/2014/main" id="{B1ACEC1E-0D7F-4A7D-A777-0FAFAFE1FB1A}"/>
              </a:ext>
            </a:extLst>
          </p:cNvPr>
          <p:cNvSpPr>
            <a:spLocks noGrp="1"/>
          </p:cNvSpPr>
          <p:nvPr>
            <p:ph type="body" sz="quarter" idx="19" hasCustomPrompt="1"/>
          </p:nvPr>
        </p:nvSpPr>
        <p:spPr>
          <a:xfrm>
            <a:off x="8120110" y="2990425"/>
            <a:ext cx="3901960" cy="558800"/>
          </a:xfrm>
        </p:spPr>
        <p:txBody>
          <a:bodyPr anchor="ctr" anchorCtr="0">
            <a:noAutofit/>
          </a:bodyPr>
          <a:lstStyle>
            <a:lvl1pPr marL="0" indent="0">
              <a:buNone/>
              <a:defRPr sz="2000" b="1">
                <a:solidFill>
                  <a:schemeClr val="tx1"/>
                </a:solidFill>
                <a:effectLst/>
              </a:defRPr>
            </a:lvl1pPr>
          </a:lstStyle>
          <a:p>
            <a:pPr lvl="0"/>
            <a:r>
              <a:rPr lang="en-US"/>
              <a:t>Speaker Name</a:t>
            </a:r>
          </a:p>
        </p:txBody>
      </p:sp>
      <p:sp>
        <p:nvSpPr>
          <p:cNvPr id="34" name="Text Placeholder 28">
            <a:extLst>
              <a:ext uri="{FF2B5EF4-FFF2-40B4-BE49-F238E27FC236}">
                <a16:creationId xmlns:a16="http://schemas.microsoft.com/office/drawing/2014/main" id="{25BDD9C9-C008-468A-9EA4-759E4149CBE4}"/>
              </a:ext>
            </a:extLst>
          </p:cNvPr>
          <p:cNvSpPr>
            <a:spLocks noGrp="1"/>
          </p:cNvSpPr>
          <p:nvPr>
            <p:ph type="body" sz="quarter" idx="20" hasCustomPrompt="1"/>
          </p:nvPr>
        </p:nvSpPr>
        <p:spPr>
          <a:xfrm>
            <a:off x="8136220" y="3492558"/>
            <a:ext cx="3882393" cy="638808"/>
          </a:xfrm>
        </p:spPr>
        <p:txBody>
          <a:bodyPr anchor="t" anchorCtr="0">
            <a:normAutofit/>
          </a:bodyPr>
          <a:lstStyle>
            <a:lvl1pPr marL="0" indent="0">
              <a:buNone/>
              <a:defRPr sz="2000" i="1">
                <a:solidFill>
                  <a:srgbClr val="404040"/>
                </a:solidFill>
                <a:effectLst/>
              </a:defRPr>
            </a:lvl1pPr>
          </a:lstStyle>
          <a:p>
            <a:pPr lvl="0"/>
            <a:r>
              <a:rPr lang="en-US"/>
              <a:t>Affiliation</a:t>
            </a:r>
          </a:p>
        </p:txBody>
      </p:sp>
      <p:sp>
        <p:nvSpPr>
          <p:cNvPr id="35" name="Text Placeholder 28">
            <a:extLst>
              <a:ext uri="{FF2B5EF4-FFF2-40B4-BE49-F238E27FC236}">
                <a16:creationId xmlns:a16="http://schemas.microsoft.com/office/drawing/2014/main" id="{844EC1ED-FF3A-4BC7-9F5B-6FDA23D6EF59}"/>
              </a:ext>
            </a:extLst>
          </p:cNvPr>
          <p:cNvSpPr>
            <a:spLocks noGrp="1"/>
          </p:cNvSpPr>
          <p:nvPr>
            <p:ph type="body" sz="quarter" idx="21" hasCustomPrompt="1"/>
          </p:nvPr>
        </p:nvSpPr>
        <p:spPr>
          <a:xfrm>
            <a:off x="7380196" y="5073890"/>
            <a:ext cx="4631891" cy="638808"/>
          </a:xfrm>
        </p:spPr>
        <p:txBody>
          <a:bodyPr anchor="t" anchorCtr="0">
            <a:normAutofit/>
          </a:bodyPr>
          <a:lstStyle>
            <a:lvl1pPr marL="0" indent="0">
              <a:buNone/>
              <a:defRPr sz="2000" i="1">
                <a:solidFill>
                  <a:srgbClr val="404040"/>
                </a:solidFill>
                <a:effectLst/>
              </a:defRPr>
            </a:lvl1pPr>
          </a:lstStyle>
          <a:p>
            <a:pPr lvl="0"/>
            <a:r>
              <a:rPr lang="en-US"/>
              <a:t>Affiliation</a:t>
            </a:r>
          </a:p>
        </p:txBody>
      </p:sp>
      <p:grpSp>
        <p:nvGrpSpPr>
          <p:cNvPr id="21" name="Group 20">
            <a:extLst>
              <a:ext uri="{FF2B5EF4-FFF2-40B4-BE49-F238E27FC236}">
                <a16:creationId xmlns:a16="http://schemas.microsoft.com/office/drawing/2014/main" id="{4F9DBC77-934C-4900-8D25-5BF0EB134DD1}"/>
              </a:ext>
            </a:extLst>
          </p:cNvPr>
          <p:cNvGrpSpPr/>
          <p:nvPr userDrawn="1"/>
        </p:nvGrpSpPr>
        <p:grpSpPr>
          <a:xfrm>
            <a:off x="9323882" y="0"/>
            <a:ext cx="2868118" cy="1483045"/>
            <a:chOff x="9323882" y="0"/>
            <a:chExt cx="2868118" cy="1483045"/>
          </a:xfrm>
          <a:solidFill>
            <a:srgbClr val="870F54"/>
          </a:solidFill>
        </p:grpSpPr>
        <p:sp>
          <p:nvSpPr>
            <p:cNvPr id="30" name="Diagonal Stripe 29">
              <a:extLst>
                <a:ext uri="{FF2B5EF4-FFF2-40B4-BE49-F238E27FC236}">
                  <a16:creationId xmlns:a16="http://schemas.microsoft.com/office/drawing/2014/main" id="{E7448C9A-F2D5-4A35-AF63-60888658A706}"/>
                </a:ext>
              </a:extLst>
            </p:cNvPr>
            <p:cNvSpPr/>
            <p:nvPr userDrawn="1"/>
          </p:nvSpPr>
          <p:spPr>
            <a:xfrm flipH="1">
              <a:off x="9323882" y="0"/>
              <a:ext cx="2868118" cy="1483045"/>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CC3DE96-A292-4D64-A14A-72A027A5A810}"/>
                </a:ext>
              </a:extLst>
            </p:cNvPr>
            <p:cNvSpPr/>
            <p:nvPr userDrawn="1"/>
          </p:nvSpPr>
          <p:spPr>
            <a:xfrm rot="1667890">
              <a:off x="10255496" y="379314"/>
              <a:ext cx="1854995" cy="446276"/>
            </a:xfrm>
            <a:prstGeom prst="rect">
              <a:avLst/>
            </a:prstGeom>
            <a:noFill/>
            <a:ln>
              <a:noFill/>
            </a:ln>
          </p:spPr>
          <p:txBody>
            <a:bodyPr wrap="none">
              <a:spAutoFit/>
            </a:bodyPr>
            <a:lstStyle/>
            <a:p>
              <a:pPr algn="ctr" defTabSz="914400" rtl="0" eaLnBrk="1" latinLnBrk="0" hangingPunct="1">
                <a:lnSpc>
                  <a:spcPct val="100000"/>
                </a:lnSpc>
                <a:spcBef>
                  <a:spcPct val="0"/>
                </a:spcBef>
                <a:buNone/>
              </a:pPr>
              <a:r>
                <a:rPr lang="en-US" sz="2300" b="1" kern="120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rPr>
                <a:t>#NCCN2023</a:t>
              </a:r>
            </a:p>
          </p:txBody>
        </p:sp>
      </p:grpSp>
      <p:pic>
        <p:nvPicPr>
          <p:cNvPr id="3" name="Picture 2">
            <a:extLst>
              <a:ext uri="{FF2B5EF4-FFF2-40B4-BE49-F238E27FC236}">
                <a16:creationId xmlns:a16="http://schemas.microsoft.com/office/drawing/2014/main" id="{7CACE6AC-DAE1-4620-A6BC-D1366F01FD7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95961" y="175214"/>
            <a:ext cx="3122097" cy="1132615"/>
          </a:xfrm>
          <a:prstGeom prst="rect">
            <a:avLst/>
          </a:prstGeom>
        </p:spPr>
      </p:pic>
      <p:sp>
        <p:nvSpPr>
          <p:cNvPr id="38" name="Text Placeholder 2">
            <a:extLst>
              <a:ext uri="{FF2B5EF4-FFF2-40B4-BE49-F238E27FC236}">
                <a16:creationId xmlns:a16="http://schemas.microsoft.com/office/drawing/2014/main" id="{C008A123-9D12-4115-BD89-409911D751C9}"/>
              </a:ext>
            </a:extLst>
          </p:cNvPr>
          <p:cNvSpPr>
            <a:spLocks noGrp="1"/>
          </p:cNvSpPr>
          <p:nvPr>
            <p:ph type="body" sz="quarter" idx="29" hasCustomPrompt="1"/>
          </p:nvPr>
        </p:nvSpPr>
        <p:spPr>
          <a:xfrm>
            <a:off x="1076442" y="5393294"/>
            <a:ext cx="3680169" cy="609600"/>
          </a:xfrm>
          <a:prstGeom prst="roundRect">
            <a:avLst>
              <a:gd name="adj" fmla="val 46667"/>
            </a:avLst>
          </a:prstGeom>
          <a:solidFill>
            <a:srgbClr val="870F54"/>
          </a:solidFill>
          <a:ln>
            <a:solidFill>
              <a:srgbClr val="870F54"/>
            </a:solidFill>
          </a:ln>
          <a:effectLst>
            <a:outerShdw blurRad="50800" dist="38100" dir="2700000" algn="tl" rotWithShape="0">
              <a:prstClr val="black">
                <a:alpha val="40000"/>
              </a:prstClr>
            </a:outerShdw>
          </a:effectLst>
        </p:spPr>
        <p:txBody>
          <a:bodyPr anchor="ctr" anchorCtr="0">
            <a:normAutofit/>
          </a:bodyPr>
          <a:lstStyle>
            <a:lvl1pPr marL="0" indent="0" algn="ctr">
              <a:buNone/>
              <a:defRPr lang="en-US" sz="2200" b="1" kern="1200" dirty="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defRPr>
            </a:lvl1pPr>
          </a:lstStyle>
          <a:p>
            <a:pPr lvl="0"/>
            <a:r>
              <a:rPr lang="en-US"/>
              <a:t>NCCN.org/conference</a:t>
            </a:r>
          </a:p>
        </p:txBody>
      </p:sp>
    </p:spTree>
    <p:extLst>
      <p:ext uri="{BB962C8B-B14F-4D97-AF65-F5344CB8AC3E}">
        <p14:creationId xmlns:p14="http://schemas.microsoft.com/office/powerpoint/2010/main" val="421910949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 4 speakers">
    <p:spTree>
      <p:nvGrpSpPr>
        <p:cNvPr id="1" name=""/>
        <p:cNvGrpSpPr/>
        <p:nvPr/>
      </p:nvGrpSpPr>
      <p:grpSpPr>
        <a:xfrm>
          <a:off x="0" y="0"/>
          <a:ext cx="0" cy="0"/>
          <a:chOff x="0" y="0"/>
          <a:chExt cx="0" cy="0"/>
        </a:xfrm>
      </p:grpSpPr>
      <p:sp>
        <p:nvSpPr>
          <p:cNvPr id="21" name="Text Placeholder 28">
            <a:extLst>
              <a:ext uri="{FF2B5EF4-FFF2-40B4-BE49-F238E27FC236}">
                <a16:creationId xmlns:a16="http://schemas.microsoft.com/office/drawing/2014/main" id="{D6959B53-8D31-47E5-99A6-AAAFA39CE789}"/>
              </a:ext>
            </a:extLst>
          </p:cNvPr>
          <p:cNvSpPr>
            <a:spLocks noGrp="1"/>
          </p:cNvSpPr>
          <p:nvPr>
            <p:ph type="body" sz="quarter" idx="23" hasCustomPrompt="1"/>
          </p:nvPr>
        </p:nvSpPr>
        <p:spPr>
          <a:xfrm>
            <a:off x="6116428" y="2904858"/>
            <a:ext cx="5916089" cy="3343254"/>
          </a:xfrm>
          <a:noFill/>
          <a:ln>
            <a:noFill/>
          </a:ln>
        </p:spPr>
        <p:txBody>
          <a:bodyPr anchor="ctr" anchorCtr="0">
            <a:normAutofit/>
          </a:bodyPr>
          <a:lstStyle>
            <a:lvl1pPr marL="91440" indent="0" algn="l">
              <a:buNone/>
              <a:defRPr sz="1800" b="0" i="0">
                <a:solidFill>
                  <a:schemeClr val="tx1"/>
                </a:solidFill>
                <a:effectLst/>
              </a:defRPr>
            </a:lvl1pPr>
          </a:lstStyle>
          <a:p>
            <a:pPr lvl="0"/>
            <a:r>
              <a:rPr lang="en-US"/>
              <a:t>Faculty Information</a:t>
            </a:r>
          </a:p>
        </p:txBody>
      </p:sp>
      <p:sp>
        <p:nvSpPr>
          <p:cNvPr id="29" name="Title 26">
            <a:extLst>
              <a:ext uri="{FF2B5EF4-FFF2-40B4-BE49-F238E27FC236}">
                <a16:creationId xmlns:a16="http://schemas.microsoft.com/office/drawing/2014/main" id="{49AD77B0-40C3-4104-B7BC-2227AAD8F16E}"/>
              </a:ext>
            </a:extLst>
          </p:cNvPr>
          <p:cNvSpPr>
            <a:spLocks noGrp="1"/>
          </p:cNvSpPr>
          <p:nvPr>
            <p:ph type="title" hasCustomPrompt="1"/>
          </p:nvPr>
        </p:nvSpPr>
        <p:spPr>
          <a:xfrm>
            <a:off x="756471" y="1252926"/>
            <a:ext cx="10921102" cy="1250397"/>
          </a:xfrm>
          <a:prstGeom prst="roundRect">
            <a:avLst/>
          </a:prstGeom>
          <a:noFill/>
        </p:spPr>
        <p:txBody>
          <a:bodyPr>
            <a:normAutofit/>
          </a:bodyPr>
          <a:lstStyle>
            <a:lvl1pPr algn="ctr" defTabSz="914400" rtl="0" eaLnBrk="1" latinLnBrk="0" hangingPunct="1">
              <a:lnSpc>
                <a:spcPct val="100000"/>
              </a:lnSpc>
              <a:spcBef>
                <a:spcPct val="0"/>
              </a:spcBef>
              <a:buNone/>
              <a:defRPr lang="en-US" sz="3400" b="1" kern="1200" dirty="0">
                <a:solidFill>
                  <a:srgbClr val="016194"/>
                </a:solidFill>
                <a:effectLst/>
                <a:latin typeface="Arial" panose="020B0604020202020204" pitchFamily="34" charset="0"/>
                <a:ea typeface="+mj-ea"/>
                <a:cs typeface="Arial" panose="020B0604020202020204" pitchFamily="34" charset="0"/>
              </a:defRPr>
            </a:lvl1pPr>
          </a:lstStyle>
          <a:p>
            <a:r>
              <a:rPr lang="en-US"/>
              <a:t>Session Title</a:t>
            </a:r>
          </a:p>
        </p:txBody>
      </p:sp>
      <p:pic>
        <p:nvPicPr>
          <p:cNvPr id="14" name="Picture 13">
            <a:extLst>
              <a:ext uri="{FF2B5EF4-FFF2-40B4-BE49-F238E27FC236}">
                <a16:creationId xmlns:a16="http://schemas.microsoft.com/office/drawing/2014/main" id="{1DFE8501-9EFC-403B-806B-26C36546C86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64567" y="207690"/>
            <a:ext cx="2963164" cy="833592"/>
          </a:xfrm>
          <a:prstGeom prst="rect">
            <a:avLst/>
          </a:prstGeom>
        </p:spPr>
      </p:pic>
      <p:grpSp>
        <p:nvGrpSpPr>
          <p:cNvPr id="15" name="Group 14">
            <a:extLst>
              <a:ext uri="{FF2B5EF4-FFF2-40B4-BE49-F238E27FC236}">
                <a16:creationId xmlns:a16="http://schemas.microsoft.com/office/drawing/2014/main" id="{88AF551E-FBC7-4508-BB78-24B5588D9C09}"/>
              </a:ext>
            </a:extLst>
          </p:cNvPr>
          <p:cNvGrpSpPr/>
          <p:nvPr userDrawn="1"/>
        </p:nvGrpSpPr>
        <p:grpSpPr>
          <a:xfrm>
            <a:off x="9323882" y="0"/>
            <a:ext cx="2868118" cy="1483045"/>
            <a:chOff x="9323882" y="0"/>
            <a:chExt cx="2868118" cy="1483045"/>
          </a:xfrm>
          <a:solidFill>
            <a:srgbClr val="870F54"/>
          </a:solidFill>
        </p:grpSpPr>
        <p:sp>
          <p:nvSpPr>
            <p:cNvPr id="16" name="Diagonal Stripe 15">
              <a:extLst>
                <a:ext uri="{FF2B5EF4-FFF2-40B4-BE49-F238E27FC236}">
                  <a16:creationId xmlns:a16="http://schemas.microsoft.com/office/drawing/2014/main" id="{D896A850-ABF4-4032-9A4F-FBECBDC2A77E}"/>
                </a:ext>
              </a:extLst>
            </p:cNvPr>
            <p:cNvSpPr/>
            <p:nvPr userDrawn="1"/>
          </p:nvSpPr>
          <p:spPr>
            <a:xfrm flipH="1">
              <a:off x="9323882" y="0"/>
              <a:ext cx="2868118" cy="1483045"/>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CA8DD40-E3D1-4C7E-A81E-9EF6719CA159}"/>
                </a:ext>
              </a:extLst>
            </p:cNvPr>
            <p:cNvSpPr/>
            <p:nvPr userDrawn="1"/>
          </p:nvSpPr>
          <p:spPr>
            <a:xfrm rot="1728559">
              <a:off x="10481684" y="393654"/>
              <a:ext cx="1512785" cy="461665"/>
            </a:xfrm>
            <a:prstGeom prst="rect">
              <a:avLst/>
            </a:prstGeom>
            <a:grpFill/>
            <a:ln>
              <a:noFill/>
            </a:ln>
          </p:spPr>
          <p:txBody>
            <a:bodyPr wrap="none">
              <a:spAutoFit/>
            </a:bodyPr>
            <a:lstStyle/>
            <a:p>
              <a:pPr algn="ctr" defTabSz="914400" rtl="0" eaLnBrk="1" latinLnBrk="0" hangingPunct="1">
                <a:lnSpc>
                  <a:spcPct val="100000"/>
                </a:lnSpc>
                <a:spcBef>
                  <a:spcPct val="0"/>
                </a:spcBef>
                <a:buNone/>
              </a:pPr>
              <a:r>
                <a:rPr lang="en-US" sz="2400" b="1" kern="120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rPr>
                <a:t>UP NEXT</a:t>
              </a:r>
            </a:p>
          </p:txBody>
        </p:sp>
      </p:grpSp>
      <p:sp>
        <p:nvSpPr>
          <p:cNvPr id="18" name="Picture Placeholder 5">
            <a:extLst>
              <a:ext uri="{FF2B5EF4-FFF2-40B4-BE49-F238E27FC236}">
                <a16:creationId xmlns:a16="http://schemas.microsoft.com/office/drawing/2014/main" id="{0101D9DF-8378-4FF4-8F9A-830932B76A60}"/>
              </a:ext>
            </a:extLst>
          </p:cNvPr>
          <p:cNvSpPr>
            <a:spLocks noGrp="1"/>
          </p:cNvSpPr>
          <p:nvPr>
            <p:ph type="pic" sz="quarter" idx="12"/>
          </p:nvPr>
        </p:nvSpPr>
        <p:spPr>
          <a:xfrm>
            <a:off x="1387153" y="2602797"/>
            <a:ext cx="1848261" cy="1846712"/>
          </a:xfrm>
          <a:prstGeom prst="roundRect">
            <a:avLst/>
          </a:prstGeom>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19" name="Picture Placeholder 5">
            <a:extLst>
              <a:ext uri="{FF2B5EF4-FFF2-40B4-BE49-F238E27FC236}">
                <a16:creationId xmlns:a16="http://schemas.microsoft.com/office/drawing/2014/main" id="{D4C52549-64E7-449B-939B-6C48172E5CDE}"/>
              </a:ext>
            </a:extLst>
          </p:cNvPr>
          <p:cNvSpPr>
            <a:spLocks noGrp="1"/>
          </p:cNvSpPr>
          <p:nvPr>
            <p:ph type="pic" sz="quarter" idx="13"/>
          </p:nvPr>
        </p:nvSpPr>
        <p:spPr>
          <a:xfrm>
            <a:off x="3427731" y="2602797"/>
            <a:ext cx="1848261" cy="1846712"/>
          </a:xfrm>
          <a:prstGeom prst="roundRect">
            <a:avLst/>
          </a:prstGeom>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0" name="Picture Placeholder 5">
            <a:extLst>
              <a:ext uri="{FF2B5EF4-FFF2-40B4-BE49-F238E27FC236}">
                <a16:creationId xmlns:a16="http://schemas.microsoft.com/office/drawing/2014/main" id="{0FC1E92A-01A9-4AE5-A2AA-FA7A7A6B8A41}"/>
              </a:ext>
            </a:extLst>
          </p:cNvPr>
          <p:cNvSpPr>
            <a:spLocks noGrp="1"/>
          </p:cNvSpPr>
          <p:nvPr>
            <p:ph type="pic" sz="quarter" idx="14"/>
          </p:nvPr>
        </p:nvSpPr>
        <p:spPr>
          <a:xfrm>
            <a:off x="1446205" y="4548983"/>
            <a:ext cx="1848261" cy="1846712"/>
          </a:xfrm>
          <a:prstGeom prst="roundRect">
            <a:avLst/>
          </a:prstGeom>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2" name="Picture Placeholder 5">
            <a:extLst>
              <a:ext uri="{FF2B5EF4-FFF2-40B4-BE49-F238E27FC236}">
                <a16:creationId xmlns:a16="http://schemas.microsoft.com/office/drawing/2014/main" id="{E78C58A8-EB35-4174-87E9-608C540289F4}"/>
              </a:ext>
            </a:extLst>
          </p:cNvPr>
          <p:cNvSpPr>
            <a:spLocks noGrp="1"/>
          </p:cNvSpPr>
          <p:nvPr>
            <p:ph type="pic" sz="quarter" idx="27"/>
          </p:nvPr>
        </p:nvSpPr>
        <p:spPr>
          <a:xfrm>
            <a:off x="3427731" y="4548983"/>
            <a:ext cx="1848261" cy="1846712"/>
          </a:xfrm>
          <a:prstGeom prst="roundRect">
            <a:avLst/>
          </a:prstGeom>
          <a:ln w="25400">
            <a:solidFill>
              <a:srgbClr val="870F54"/>
            </a:solidFill>
          </a:ln>
        </p:spPr>
        <p:txBody>
          <a:bodyPr>
            <a:normAutofit/>
          </a:bodyPr>
          <a:lstStyle>
            <a:lvl1pPr marL="0" indent="0">
              <a:buNone/>
              <a:defRPr sz="1000">
                <a:solidFill>
                  <a:schemeClr val="bg1"/>
                </a:solidFill>
              </a:defRPr>
            </a:lvl1pPr>
          </a:lstStyle>
          <a:p>
            <a:endParaRPr lang="en-US"/>
          </a:p>
        </p:txBody>
      </p:sp>
    </p:spTree>
    <p:extLst>
      <p:ext uri="{BB962C8B-B14F-4D97-AF65-F5344CB8AC3E}">
        <p14:creationId xmlns:p14="http://schemas.microsoft.com/office/powerpoint/2010/main" val="385321619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M - 4 speakers">
    <p:spTree>
      <p:nvGrpSpPr>
        <p:cNvPr id="1" name=""/>
        <p:cNvGrpSpPr/>
        <p:nvPr/>
      </p:nvGrpSpPr>
      <p:grpSpPr>
        <a:xfrm>
          <a:off x="0" y="0"/>
          <a:ext cx="0" cy="0"/>
          <a:chOff x="0" y="0"/>
          <a:chExt cx="0" cy="0"/>
        </a:xfrm>
      </p:grpSpPr>
      <p:sp>
        <p:nvSpPr>
          <p:cNvPr id="21" name="Text Placeholder 28">
            <a:extLst>
              <a:ext uri="{FF2B5EF4-FFF2-40B4-BE49-F238E27FC236}">
                <a16:creationId xmlns:a16="http://schemas.microsoft.com/office/drawing/2014/main" id="{D6959B53-8D31-47E5-99A6-AAAFA39CE789}"/>
              </a:ext>
            </a:extLst>
          </p:cNvPr>
          <p:cNvSpPr>
            <a:spLocks noGrp="1"/>
          </p:cNvSpPr>
          <p:nvPr>
            <p:ph type="body" sz="quarter" idx="23" hasCustomPrompt="1"/>
          </p:nvPr>
        </p:nvSpPr>
        <p:spPr>
          <a:xfrm>
            <a:off x="6116428" y="2904858"/>
            <a:ext cx="5916089" cy="3343254"/>
          </a:xfrm>
          <a:noFill/>
          <a:ln>
            <a:noFill/>
          </a:ln>
        </p:spPr>
        <p:txBody>
          <a:bodyPr anchor="ctr" anchorCtr="0">
            <a:normAutofit/>
          </a:bodyPr>
          <a:lstStyle>
            <a:lvl1pPr marL="91440" indent="0" algn="l">
              <a:buNone/>
              <a:defRPr sz="1800" b="0" i="0">
                <a:solidFill>
                  <a:schemeClr val="tx1"/>
                </a:solidFill>
                <a:effectLst/>
              </a:defRPr>
            </a:lvl1pPr>
          </a:lstStyle>
          <a:p>
            <a:pPr lvl="0"/>
            <a:r>
              <a:rPr lang="en-US"/>
              <a:t>Faculty Information</a:t>
            </a:r>
          </a:p>
        </p:txBody>
      </p:sp>
      <p:sp>
        <p:nvSpPr>
          <p:cNvPr id="23" name="Picture Placeholder 5">
            <a:extLst>
              <a:ext uri="{FF2B5EF4-FFF2-40B4-BE49-F238E27FC236}">
                <a16:creationId xmlns:a16="http://schemas.microsoft.com/office/drawing/2014/main" id="{8738E445-4985-4D8A-871B-D7A036F30BD0}"/>
              </a:ext>
            </a:extLst>
          </p:cNvPr>
          <p:cNvSpPr>
            <a:spLocks noGrp="1"/>
          </p:cNvSpPr>
          <p:nvPr>
            <p:ph type="pic" sz="quarter" idx="12"/>
          </p:nvPr>
        </p:nvSpPr>
        <p:spPr>
          <a:xfrm>
            <a:off x="1126646" y="2612054"/>
            <a:ext cx="1848261" cy="1846712"/>
          </a:xfrm>
          <a:prstGeom prst="roundRect">
            <a:avLst/>
          </a:prstGeom>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4" name="Picture Placeholder 5">
            <a:extLst>
              <a:ext uri="{FF2B5EF4-FFF2-40B4-BE49-F238E27FC236}">
                <a16:creationId xmlns:a16="http://schemas.microsoft.com/office/drawing/2014/main" id="{CC0E1736-413B-4559-8D8D-36EEDACB5755}"/>
              </a:ext>
            </a:extLst>
          </p:cNvPr>
          <p:cNvSpPr>
            <a:spLocks noGrp="1"/>
          </p:cNvSpPr>
          <p:nvPr>
            <p:ph type="pic" sz="quarter" idx="13"/>
          </p:nvPr>
        </p:nvSpPr>
        <p:spPr>
          <a:xfrm>
            <a:off x="3125247" y="2612054"/>
            <a:ext cx="1848261" cy="1846712"/>
          </a:xfrm>
          <a:prstGeom prst="roundRect">
            <a:avLst/>
          </a:prstGeom>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5" name="Picture Placeholder 5">
            <a:extLst>
              <a:ext uri="{FF2B5EF4-FFF2-40B4-BE49-F238E27FC236}">
                <a16:creationId xmlns:a16="http://schemas.microsoft.com/office/drawing/2014/main" id="{B1822446-79B5-49AD-B697-7E72EF1B1D46}"/>
              </a:ext>
            </a:extLst>
          </p:cNvPr>
          <p:cNvSpPr>
            <a:spLocks noGrp="1"/>
          </p:cNvSpPr>
          <p:nvPr>
            <p:ph type="pic" sz="quarter" idx="14"/>
          </p:nvPr>
        </p:nvSpPr>
        <p:spPr>
          <a:xfrm>
            <a:off x="1126646" y="4583399"/>
            <a:ext cx="1848261" cy="1846712"/>
          </a:xfrm>
          <a:prstGeom prst="roundRect">
            <a:avLst/>
          </a:prstGeom>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7" name="Picture Placeholder 5">
            <a:extLst>
              <a:ext uri="{FF2B5EF4-FFF2-40B4-BE49-F238E27FC236}">
                <a16:creationId xmlns:a16="http://schemas.microsoft.com/office/drawing/2014/main" id="{07584970-DA3A-4EF6-9C51-9BAE587BBF39}"/>
              </a:ext>
            </a:extLst>
          </p:cNvPr>
          <p:cNvSpPr>
            <a:spLocks noGrp="1"/>
          </p:cNvSpPr>
          <p:nvPr>
            <p:ph type="pic" sz="quarter" idx="27"/>
          </p:nvPr>
        </p:nvSpPr>
        <p:spPr>
          <a:xfrm>
            <a:off x="3125247" y="4583399"/>
            <a:ext cx="1848261" cy="1846712"/>
          </a:xfrm>
          <a:prstGeom prst="roundRect">
            <a:avLst/>
          </a:prstGeom>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37" name="Title 26">
            <a:extLst>
              <a:ext uri="{FF2B5EF4-FFF2-40B4-BE49-F238E27FC236}">
                <a16:creationId xmlns:a16="http://schemas.microsoft.com/office/drawing/2014/main" id="{E8029E9B-5B66-476C-8222-600286122543}"/>
              </a:ext>
            </a:extLst>
          </p:cNvPr>
          <p:cNvSpPr>
            <a:spLocks noGrp="1"/>
          </p:cNvSpPr>
          <p:nvPr>
            <p:ph type="title" hasCustomPrompt="1"/>
          </p:nvPr>
        </p:nvSpPr>
        <p:spPr>
          <a:xfrm>
            <a:off x="756471" y="1252926"/>
            <a:ext cx="10921102" cy="1250397"/>
          </a:xfrm>
          <a:prstGeom prst="roundRect">
            <a:avLst/>
          </a:prstGeom>
          <a:noFill/>
        </p:spPr>
        <p:txBody>
          <a:bodyPr>
            <a:normAutofit/>
          </a:bodyPr>
          <a:lstStyle>
            <a:lvl1pPr algn="ctr" defTabSz="914400" rtl="0" eaLnBrk="1" latinLnBrk="0" hangingPunct="1">
              <a:lnSpc>
                <a:spcPct val="100000"/>
              </a:lnSpc>
              <a:spcBef>
                <a:spcPct val="0"/>
              </a:spcBef>
              <a:buNone/>
              <a:defRPr lang="en-US" sz="3400" b="1" kern="1200" dirty="0">
                <a:solidFill>
                  <a:srgbClr val="016194"/>
                </a:solidFill>
                <a:effectLst/>
                <a:latin typeface="Arial" panose="020B0604020202020204" pitchFamily="34" charset="0"/>
                <a:ea typeface="+mj-ea"/>
                <a:cs typeface="Arial" panose="020B0604020202020204" pitchFamily="34" charset="0"/>
              </a:defRPr>
            </a:lvl1pPr>
          </a:lstStyle>
          <a:p>
            <a:r>
              <a:rPr lang="en-US"/>
              <a:t>Session Title</a:t>
            </a:r>
          </a:p>
        </p:txBody>
      </p:sp>
      <p:pic>
        <p:nvPicPr>
          <p:cNvPr id="15" name="Picture 14">
            <a:extLst>
              <a:ext uri="{FF2B5EF4-FFF2-40B4-BE49-F238E27FC236}">
                <a16:creationId xmlns:a16="http://schemas.microsoft.com/office/drawing/2014/main" id="{BBD568CA-B9B4-4C12-B445-92ADB4B2A83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4427" y="141205"/>
            <a:ext cx="3122097" cy="1132615"/>
          </a:xfrm>
          <a:prstGeom prst="rect">
            <a:avLst/>
          </a:prstGeom>
        </p:spPr>
      </p:pic>
      <p:grpSp>
        <p:nvGrpSpPr>
          <p:cNvPr id="16" name="Group 15">
            <a:extLst>
              <a:ext uri="{FF2B5EF4-FFF2-40B4-BE49-F238E27FC236}">
                <a16:creationId xmlns:a16="http://schemas.microsoft.com/office/drawing/2014/main" id="{FE666686-DA12-4FA7-A31B-5A4B58BE34BA}"/>
              </a:ext>
            </a:extLst>
          </p:cNvPr>
          <p:cNvGrpSpPr/>
          <p:nvPr userDrawn="1"/>
        </p:nvGrpSpPr>
        <p:grpSpPr>
          <a:xfrm>
            <a:off x="9323882" y="0"/>
            <a:ext cx="2868118" cy="1483045"/>
            <a:chOff x="9323882" y="0"/>
            <a:chExt cx="2868118" cy="1483045"/>
          </a:xfrm>
          <a:solidFill>
            <a:srgbClr val="870F54"/>
          </a:solidFill>
        </p:grpSpPr>
        <p:sp>
          <p:nvSpPr>
            <p:cNvPr id="17" name="Diagonal Stripe 16">
              <a:extLst>
                <a:ext uri="{FF2B5EF4-FFF2-40B4-BE49-F238E27FC236}">
                  <a16:creationId xmlns:a16="http://schemas.microsoft.com/office/drawing/2014/main" id="{269B493D-DDE5-4ABB-95F9-61C323C4BA30}"/>
                </a:ext>
              </a:extLst>
            </p:cNvPr>
            <p:cNvSpPr/>
            <p:nvPr userDrawn="1"/>
          </p:nvSpPr>
          <p:spPr>
            <a:xfrm flipH="1">
              <a:off x="9323882" y="0"/>
              <a:ext cx="2868118" cy="1483045"/>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0F0F8E8-CCDE-4A7A-8B84-C812CCE11DDA}"/>
                </a:ext>
              </a:extLst>
            </p:cNvPr>
            <p:cNvSpPr/>
            <p:nvPr userDrawn="1"/>
          </p:nvSpPr>
          <p:spPr>
            <a:xfrm rot="1667890">
              <a:off x="10255496" y="379314"/>
              <a:ext cx="1854995" cy="446276"/>
            </a:xfrm>
            <a:prstGeom prst="rect">
              <a:avLst/>
            </a:prstGeom>
            <a:noFill/>
            <a:ln>
              <a:noFill/>
            </a:ln>
          </p:spPr>
          <p:txBody>
            <a:bodyPr wrap="none">
              <a:spAutoFit/>
            </a:bodyPr>
            <a:lstStyle/>
            <a:p>
              <a:pPr algn="ctr" defTabSz="914400" rtl="0" eaLnBrk="1" latinLnBrk="0" hangingPunct="1">
                <a:lnSpc>
                  <a:spcPct val="100000"/>
                </a:lnSpc>
                <a:spcBef>
                  <a:spcPct val="0"/>
                </a:spcBef>
                <a:buNone/>
              </a:pPr>
              <a:r>
                <a:rPr lang="en-US" sz="2300" b="1" kern="120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rPr>
                <a:t>#NCCN2023</a:t>
              </a:r>
            </a:p>
          </p:txBody>
        </p:sp>
      </p:grpSp>
      <p:sp>
        <p:nvSpPr>
          <p:cNvPr id="19" name="Text Placeholder 2">
            <a:extLst>
              <a:ext uri="{FF2B5EF4-FFF2-40B4-BE49-F238E27FC236}">
                <a16:creationId xmlns:a16="http://schemas.microsoft.com/office/drawing/2014/main" id="{1DCA733E-FA92-48ED-9E6B-E4D1DCD40928}"/>
              </a:ext>
            </a:extLst>
          </p:cNvPr>
          <p:cNvSpPr>
            <a:spLocks noGrp="1"/>
          </p:cNvSpPr>
          <p:nvPr>
            <p:ph type="body" sz="quarter" idx="29" hasCustomPrompt="1"/>
          </p:nvPr>
        </p:nvSpPr>
        <p:spPr>
          <a:xfrm>
            <a:off x="8142623" y="5653617"/>
            <a:ext cx="3343934" cy="609600"/>
          </a:xfrm>
          <a:prstGeom prst="roundRect">
            <a:avLst>
              <a:gd name="adj" fmla="val 46667"/>
            </a:avLst>
          </a:prstGeom>
          <a:solidFill>
            <a:srgbClr val="870F54"/>
          </a:solidFill>
          <a:ln>
            <a:solidFill>
              <a:srgbClr val="870F54"/>
            </a:solidFill>
          </a:ln>
          <a:effectLst>
            <a:outerShdw blurRad="50800" dist="38100" dir="2700000" algn="tl" rotWithShape="0">
              <a:prstClr val="black">
                <a:alpha val="40000"/>
              </a:prstClr>
            </a:outerShdw>
          </a:effectLst>
        </p:spPr>
        <p:txBody>
          <a:bodyPr anchor="ctr" anchorCtr="0">
            <a:noAutofit/>
          </a:bodyPr>
          <a:lstStyle>
            <a:lvl1pPr marL="0" indent="0" algn="ctr">
              <a:buNone/>
              <a:defRPr lang="en-US" sz="2000" b="1" kern="1200" dirty="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defRPr>
            </a:lvl1pPr>
          </a:lstStyle>
          <a:p>
            <a:pPr lvl="0"/>
            <a:r>
              <a:rPr lang="en-US"/>
              <a:t>NCCN.org/conference</a:t>
            </a:r>
          </a:p>
        </p:txBody>
      </p:sp>
      <p:sp>
        <p:nvSpPr>
          <p:cNvPr id="2" name="Rectangle 1">
            <a:extLst>
              <a:ext uri="{FF2B5EF4-FFF2-40B4-BE49-F238E27FC236}">
                <a16:creationId xmlns:a16="http://schemas.microsoft.com/office/drawing/2014/main" id="{54D9256A-5AE1-10B1-D513-515FE768E091}"/>
              </a:ext>
            </a:extLst>
          </p:cNvPr>
          <p:cNvSpPr/>
          <p:nvPr userDrawn="1"/>
        </p:nvSpPr>
        <p:spPr>
          <a:xfrm>
            <a:off x="0" y="6479701"/>
            <a:ext cx="12192000" cy="2160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26616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5 speakers">
    <p:spTree>
      <p:nvGrpSpPr>
        <p:cNvPr id="1" name=""/>
        <p:cNvGrpSpPr/>
        <p:nvPr/>
      </p:nvGrpSpPr>
      <p:grpSpPr>
        <a:xfrm>
          <a:off x="0" y="0"/>
          <a:ext cx="0" cy="0"/>
          <a:chOff x="0" y="0"/>
          <a:chExt cx="0" cy="0"/>
        </a:xfrm>
      </p:grpSpPr>
      <p:sp>
        <p:nvSpPr>
          <p:cNvPr id="21" name="Text Placeholder 28">
            <a:extLst>
              <a:ext uri="{FF2B5EF4-FFF2-40B4-BE49-F238E27FC236}">
                <a16:creationId xmlns:a16="http://schemas.microsoft.com/office/drawing/2014/main" id="{D6959B53-8D31-47E5-99A6-AAAFA39CE789}"/>
              </a:ext>
            </a:extLst>
          </p:cNvPr>
          <p:cNvSpPr>
            <a:spLocks noGrp="1"/>
          </p:cNvSpPr>
          <p:nvPr>
            <p:ph type="body" sz="quarter" idx="23" hasCustomPrompt="1"/>
          </p:nvPr>
        </p:nvSpPr>
        <p:spPr>
          <a:xfrm>
            <a:off x="6114904" y="2811233"/>
            <a:ext cx="5916089" cy="3668468"/>
          </a:xfrm>
          <a:noFill/>
          <a:ln>
            <a:noFill/>
          </a:ln>
        </p:spPr>
        <p:txBody>
          <a:bodyPr anchor="ctr" anchorCtr="0">
            <a:normAutofit/>
          </a:bodyPr>
          <a:lstStyle>
            <a:lvl1pPr marL="91440" indent="0" algn="l">
              <a:buNone/>
              <a:defRPr sz="1800" b="0" i="0">
                <a:solidFill>
                  <a:schemeClr val="tx1"/>
                </a:solidFill>
                <a:effectLst/>
              </a:defRPr>
            </a:lvl1pPr>
          </a:lstStyle>
          <a:p>
            <a:pPr lvl="0"/>
            <a:r>
              <a:rPr lang="en-US"/>
              <a:t>Faculty Information</a:t>
            </a:r>
          </a:p>
        </p:txBody>
      </p:sp>
      <p:sp>
        <p:nvSpPr>
          <p:cNvPr id="23" name="Picture Placeholder 5">
            <a:extLst>
              <a:ext uri="{FF2B5EF4-FFF2-40B4-BE49-F238E27FC236}">
                <a16:creationId xmlns:a16="http://schemas.microsoft.com/office/drawing/2014/main" id="{8738E445-4985-4D8A-871B-D7A036F30BD0}"/>
              </a:ext>
            </a:extLst>
          </p:cNvPr>
          <p:cNvSpPr>
            <a:spLocks noGrp="1"/>
          </p:cNvSpPr>
          <p:nvPr>
            <p:ph type="pic" sz="quarter" idx="12"/>
          </p:nvPr>
        </p:nvSpPr>
        <p:spPr>
          <a:xfrm>
            <a:off x="265646" y="2877789"/>
            <a:ext cx="1687898" cy="1686484"/>
          </a:xfrm>
          <a:prstGeom prst="roundRect">
            <a:avLst/>
          </a:prstGeom>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4" name="Picture Placeholder 5">
            <a:extLst>
              <a:ext uri="{FF2B5EF4-FFF2-40B4-BE49-F238E27FC236}">
                <a16:creationId xmlns:a16="http://schemas.microsoft.com/office/drawing/2014/main" id="{CC0E1736-413B-4559-8D8D-36EEDACB5755}"/>
              </a:ext>
            </a:extLst>
          </p:cNvPr>
          <p:cNvSpPr>
            <a:spLocks noGrp="1"/>
          </p:cNvSpPr>
          <p:nvPr>
            <p:ph type="pic" sz="quarter" idx="13"/>
          </p:nvPr>
        </p:nvSpPr>
        <p:spPr>
          <a:xfrm>
            <a:off x="2094120" y="2877789"/>
            <a:ext cx="1687898" cy="1686484"/>
          </a:xfrm>
          <a:prstGeom prst="roundRect">
            <a:avLst/>
          </a:prstGeom>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5" name="Picture Placeholder 5">
            <a:extLst>
              <a:ext uri="{FF2B5EF4-FFF2-40B4-BE49-F238E27FC236}">
                <a16:creationId xmlns:a16="http://schemas.microsoft.com/office/drawing/2014/main" id="{B1822446-79B5-49AD-B697-7E72EF1B1D46}"/>
              </a:ext>
            </a:extLst>
          </p:cNvPr>
          <p:cNvSpPr>
            <a:spLocks noGrp="1"/>
          </p:cNvSpPr>
          <p:nvPr>
            <p:ph type="pic" sz="quarter" idx="14"/>
          </p:nvPr>
        </p:nvSpPr>
        <p:spPr>
          <a:xfrm>
            <a:off x="1109595" y="4623299"/>
            <a:ext cx="1687898" cy="1686484"/>
          </a:xfrm>
          <a:prstGeom prst="roundRect">
            <a:avLst/>
          </a:prstGeom>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6" name="Picture Placeholder 5">
            <a:extLst>
              <a:ext uri="{FF2B5EF4-FFF2-40B4-BE49-F238E27FC236}">
                <a16:creationId xmlns:a16="http://schemas.microsoft.com/office/drawing/2014/main" id="{CB42781D-33F3-49E4-B6AB-1EEA541724BC}"/>
              </a:ext>
            </a:extLst>
          </p:cNvPr>
          <p:cNvSpPr>
            <a:spLocks noGrp="1"/>
          </p:cNvSpPr>
          <p:nvPr>
            <p:ph type="pic" sz="quarter" idx="25"/>
          </p:nvPr>
        </p:nvSpPr>
        <p:spPr>
          <a:xfrm>
            <a:off x="3013092" y="4623299"/>
            <a:ext cx="1687898" cy="1686484"/>
          </a:xfrm>
          <a:prstGeom prst="roundRect">
            <a:avLst/>
          </a:prstGeom>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7" name="Picture Placeholder 5">
            <a:extLst>
              <a:ext uri="{FF2B5EF4-FFF2-40B4-BE49-F238E27FC236}">
                <a16:creationId xmlns:a16="http://schemas.microsoft.com/office/drawing/2014/main" id="{07584970-DA3A-4EF6-9C51-9BAE587BBF39}"/>
              </a:ext>
            </a:extLst>
          </p:cNvPr>
          <p:cNvSpPr>
            <a:spLocks noGrp="1"/>
          </p:cNvSpPr>
          <p:nvPr>
            <p:ph type="pic" sz="quarter" idx="27"/>
          </p:nvPr>
        </p:nvSpPr>
        <p:spPr>
          <a:xfrm>
            <a:off x="3922594" y="2885031"/>
            <a:ext cx="1687898" cy="1686484"/>
          </a:xfrm>
          <a:prstGeom prst="roundRect">
            <a:avLst/>
          </a:prstGeom>
          <a:ln w="25400">
            <a:solidFill>
              <a:srgbClr val="870F54"/>
            </a:solidFill>
          </a:ln>
        </p:spPr>
        <p:txBody>
          <a:bodyPr>
            <a:normAutofit/>
          </a:bodyPr>
          <a:lstStyle>
            <a:lvl1pPr marL="0" indent="0">
              <a:buNone/>
              <a:defRPr sz="1000">
                <a:solidFill>
                  <a:schemeClr val="bg1"/>
                </a:solidFill>
              </a:defRPr>
            </a:lvl1pPr>
          </a:lstStyle>
          <a:p>
            <a:endParaRPr lang="en-US"/>
          </a:p>
        </p:txBody>
      </p:sp>
      <p:sp>
        <p:nvSpPr>
          <p:cNvPr id="28" name="Title 26">
            <a:extLst>
              <a:ext uri="{FF2B5EF4-FFF2-40B4-BE49-F238E27FC236}">
                <a16:creationId xmlns:a16="http://schemas.microsoft.com/office/drawing/2014/main" id="{262F9B1F-EF3F-4EF7-8987-6D26EB2A9A10}"/>
              </a:ext>
            </a:extLst>
          </p:cNvPr>
          <p:cNvSpPr>
            <a:spLocks noGrp="1"/>
          </p:cNvSpPr>
          <p:nvPr>
            <p:ph type="title" hasCustomPrompt="1"/>
          </p:nvPr>
        </p:nvSpPr>
        <p:spPr>
          <a:xfrm>
            <a:off x="756471" y="1329126"/>
            <a:ext cx="10921102" cy="1250397"/>
          </a:xfrm>
        </p:spPr>
        <p:txBody>
          <a:bodyPr>
            <a:normAutofit/>
          </a:bodyPr>
          <a:lstStyle>
            <a:lvl1pPr algn="ctr" defTabSz="914400" rtl="0" eaLnBrk="1" latinLnBrk="0" hangingPunct="1">
              <a:lnSpc>
                <a:spcPct val="100000"/>
              </a:lnSpc>
              <a:spcBef>
                <a:spcPct val="0"/>
              </a:spcBef>
              <a:buNone/>
              <a:defRPr lang="en-US" sz="3400" b="1" kern="1200" dirty="0">
                <a:solidFill>
                  <a:srgbClr val="016194"/>
                </a:solidFill>
                <a:effectLst/>
                <a:latin typeface="Arial" panose="020B0604020202020204" pitchFamily="34" charset="0"/>
                <a:ea typeface="+mj-ea"/>
                <a:cs typeface="Arial" panose="020B0604020202020204" pitchFamily="34" charset="0"/>
              </a:defRPr>
            </a:lvl1pPr>
          </a:lstStyle>
          <a:p>
            <a:r>
              <a:rPr lang="en-US"/>
              <a:t>Session Title</a:t>
            </a:r>
          </a:p>
        </p:txBody>
      </p:sp>
      <p:pic>
        <p:nvPicPr>
          <p:cNvPr id="15" name="Picture 14">
            <a:extLst>
              <a:ext uri="{FF2B5EF4-FFF2-40B4-BE49-F238E27FC236}">
                <a16:creationId xmlns:a16="http://schemas.microsoft.com/office/drawing/2014/main" id="{8D16BEE9-52C5-42CB-8C82-A1975566A8C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64567" y="207690"/>
            <a:ext cx="2963164" cy="833592"/>
          </a:xfrm>
          <a:prstGeom prst="rect">
            <a:avLst/>
          </a:prstGeom>
        </p:spPr>
      </p:pic>
      <p:grpSp>
        <p:nvGrpSpPr>
          <p:cNvPr id="16" name="Group 15">
            <a:extLst>
              <a:ext uri="{FF2B5EF4-FFF2-40B4-BE49-F238E27FC236}">
                <a16:creationId xmlns:a16="http://schemas.microsoft.com/office/drawing/2014/main" id="{9E22A346-D48F-44C4-B91A-FF64F3455ED9}"/>
              </a:ext>
            </a:extLst>
          </p:cNvPr>
          <p:cNvGrpSpPr/>
          <p:nvPr userDrawn="1"/>
        </p:nvGrpSpPr>
        <p:grpSpPr>
          <a:xfrm>
            <a:off x="9323882" y="0"/>
            <a:ext cx="2868118" cy="1483045"/>
            <a:chOff x="9323882" y="0"/>
            <a:chExt cx="2868118" cy="1483045"/>
          </a:xfrm>
          <a:solidFill>
            <a:srgbClr val="870F54"/>
          </a:solidFill>
        </p:grpSpPr>
        <p:sp>
          <p:nvSpPr>
            <p:cNvPr id="17" name="Diagonal Stripe 16">
              <a:extLst>
                <a:ext uri="{FF2B5EF4-FFF2-40B4-BE49-F238E27FC236}">
                  <a16:creationId xmlns:a16="http://schemas.microsoft.com/office/drawing/2014/main" id="{B9D6F7F9-F3B3-4338-9A3B-034B7A831D75}"/>
                </a:ext>
              </a:extLst>
            </p:cNvPr>
            <p:cNvSpPr/>
            <p:nvPr userDrawn="1"/>
          </p:nvSpPr>
          <p:spPr>
            <a:xfrm flipH="1">
              <a:off x="9323882" y="0"/>
              <a:ext cx="2868118" cy="1483045"/>
            </a:xfrm>
            <a:prstGeom prst="diagStrip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F6A4651-C410-4746-A3A6-C43A274CAB75}"/>
                </a:ext>
              </a:extLst>
            </p:cNvPr>
            <p:cNvSpPr/>
            <p:nvPr userDrawn="1"/>
          </p:nvSpPr>
          <p:spPr>
            <a:xfrm rot="1728559">
              <a:off x="10481684" y="393654"/>
              <a:ext cx="1512785" cy="461665"/>
            </a:xfrm>
            <a:prstGeom prst="rect">
              <a:avLst/>
            </a:prstGeom>
            <a:grpFill/>
            <a:ln>
              <a:noFill/>
            </a:ln>
          </p:spPr>
          <p:txBody>
            <a:bodyPr wrap="none">
              <a:spAutoFit/>
            </a:bodyPr>
            <a:lstStyle/>
            <a:p>
              <a:pPr algn="ctr" defTabSz="914400" rtl="0" eaLnBrk="1" latinLnBrk="0" hangingPunct="1">
                <a:lnSpc>
                  <a:spcPct val="100000"/>
                </a:lnSpc>
                <a:spcBef>
                  <a:spcPct val="0"/>
                </a:spcBef>
                <a:buNone/>
              </a:pPr>
              <a:r>
                <a:rPr lang="en-US" sz="2400" b="1" kern="1200">
                  <a:solidFill>
                    <a:schemeClr val="bg1"/>
                  </a:solidFill>
                  <a:effectLst>
                    <a:outerShdw blurRad="50800" dist="38100" algn="l" rotWithShape="0">
                      <a:prstClr val="black">
                        <a:alpha val="40000"/>
                      </a:prstClr>
                    </a:outerShdw>
                  </a:effectLst>
                  <a:latin typeface="Arial" panose="020B0604020202020204" pitchFamily="34" charset="0"/>
                  <a:ea typeface="+mj-ea"/>
                  <a:cs typeface="Arial" panose="020B0604020202020204" pitchFamily="34" charset="0"/>
                </a:rPr>
                <a:t>UP NEXT</a:t>
              </a:r>
            </a:p>
          </p:txBody>
        </p:sp>
      </p:grpSp>
    </p:spTree>
    <p:extLst>
      <p:ext uri="{BB962C8B-B14F-4D97-AF65-F5344CB8AC3E}">
        <p14:creationId xmlns:p14="http://schemas.microsoft.com/office/powerpoint/2010/main" val="2920063280"/>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oleObject" Target="../embeddings/oleObject1.bin"/><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theme" Target="../theme/theme2.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8"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C8885F1-EC45-5C5C-7D43-8F2AA2D64E47}"/>
              </a:ext>
            </a:extLst>
          </p:cNvPr>
          <p:cNvGraphicFramePr>
            <a:graphicFrameLocks noChangeAspect="1"/>
          </p:cNvGraphicFramePr>
          <p:nvPr userDrawn="1">
            <p:custDataLst>
              <p:tags r:id="rId86"/>
            </p:custDataLst>
            <p:extLst>
              <p:ext uri="{D42A27DB-BD31-4B8C-83A1-F6EECF244321}">
                <p14:modId xmlns:p14="http://schemas.microsoft.com/office/powerpoint/2010/main" val="349729500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87" imgW="7772400" imgH="10058400" progId="TCLayout.ActiveDocument.1">
                  <p:embed/>
                </p:oleObj>
              </mc:Choice>
              <mc:Fallback>
                <p:oleObj name="think-cell Slide" r:id="rId87" imgW="7772400" imgH="10058400" progId="TCLayout.ActiveDocument.1">
                  <p:embed/>
                  <p:pic>
                    <p:nvPicPr>
                      <p:cNvPr id="8" name="Object 7" hidden="1">
                        <a:extLst>
                          <a:ext uri="{FF2B5EF4-FFF2-40B4-BE49-F238E27FC236}">
                            <a16:creationId xmlns:a16="http://schemas.microsoft.com/office/drawing/2014/main" id="{0C8885F1-EC45-5C5C-7D43-8F2AA2D64E47}"/>
                          </a:ext>
                        </a:extLst>
                      </p:cNvPr>
                      <p:cNvPicPr/>
                      <p:nvPr/>
                    </p:nvPicPr>
                    <p:blipFill>
                      <a:blip r:embed="rId88"/>
                      <a:stretch>
                        <a:fillRect/>
                      </a:stretch>
                    </p:blipFill>
                    <p:spPr>
                      <a:xfrm>
                        <a:off x="1588" y="1588"/>
                        <a:ext cx="1227" cy="1588"/>
                      </a:xfrm>
                      <a:prstGeom prst="rect">
                        <a:avLst/>
                      </a:prstGeom>
                    </p:spPr>
                  </p:pic>
                </p:oleObj>
              </mc:Fallback>
            </mc:AlternateContent>
          </a:graphicData>
        </a:graphic>
      </p:graphicFrame>
      <p:sp>
        <p:nvSpPr>
          <p:cNvPr id="4" name="Footer Placeholder 5">
            <a:extLst>
              <a:ext uri="{FF2B5EF4-FFF2-40B4-BE49-F238E27FC236}">
                <a16:creationId xmlns:a16="http://schemas.microsoft.com/office/drawing/2014/main" id="{40BFA21A-42DE-05FA-93A1-8111843F737C}"/>
              </a:ext>
            </a:extLst>
          </p:cNvPr>
          <p:cNvSpPr txBox="1">
            <a:spLocks/>
          </p:cNvSpPr>
          <p:nvPr userDrawn="1"/>
        </p:nvSpPr>
        <p:spPr>
          <a:xfrm>
            <a:off x="512064" y="6378130"/>
            <a:ext cx="3474720" cy="245223"/>
          </a:xfrm>
          <a:prstGeom prst="rect">
            <a:avLst/>
          </a:prstGeom>
        </p:spPr>
        <p:txBody>
          <a:bodyPr lIns="0" tIns="0" rIns="0" bIns="0" anchor="b"/>
          <a:lstStyle>
            <a:defPPr>
              <a:defRPr lang="en-US"/>
            </a:defPPr>
            <a:lvl1pPr marL="0" algn="r" defTabSz="914400" rtl="0" eaLnBrk="1" latinLnBrk="0" hangingPunct="1">
              <a:defRPr lang="en-US" sz="1000" kern="1200">
                <a:solidFill>
                  <a:schemeClr val="bg1">
                    <a:lumMod val="75000"/>
                  </a:schemeClr>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800" kern="1200">
                <a:solidFill>
                  <a:schemeClr val="tx1"/>
                </a:solidFill>
                <a:latin typeface="+mn-lt"/>
                <a:ea typeface="+mn-ea"/>
                <a:cs typeface="Arial" panose="020B0604020202020204" pitchFamily="34" charset="0"/>
              </a:rPr>
              <a:t>© 2023 Memorial Sloan Kettering Cancer Center, et al. All rights reserved.</a:t>
            </a:r>
          </a:p>
        </p:txBody>
      </p:sp>
      <p:sp>
        <p:nvSpPr>
          <p:cNvPr id="6" name="Slide Number Placeholder 5"/>
          <p:cNvSpPr>
            <a:spLocks noGrp="1"/>
          </p:cNvSpPr>
          <p:nvPr>
            <p:ph type="sldNum" sz="quarter" idx="4"/>
          </p:nvPr>
        </p:nvSpPr>
        <p:spPr>
          <a:xfrm>
            <a:off x="11241741" y="6378130"/>
            <a:ext cx="454745" cy="245223"/>
          </a:xfrm>
          <a:prstGeom prst="rect">
            <a:avLst/>
          </a:prstGeom>
        </p:spPr>
        <p:txBody>
          <a:bodyPr lIns="0" tIns="0" rIns="0" bIns="0" anchor="b"/>
          <a:lstStyle>
            <a:lvl1pPr algn="r">
              <a:defRPr lang="en-US" sz="800" smtClean="0">
                <a:solidFill>
                  <a:schemeClr val="bg1">
                    <a:lumMod val="75000"/>
                  </a:schemeClr>
                </a:solidFill>
                <a:latin typeface="+mn-lt"/>
                <a:cs typeface="Arial" panose="020B0604020202020204" pitchFamily="34" charset="0"/>
              </a:defRPr>
            </a:lvl1pPr>
          </a:lstStyle>
          <a:p>
            <a:fld id="{523A240F-EAFE-E84F-B44C-6D7A08E0E409}" type="slidenum">
              <a:rPr lang="en-US" smtClean="0"/>
              <a:pPr/>
              <a:t>‹#›</a:t>
            </a:fld>
            <a:endParaRPr lang="en-US"/>
          </a:p>
        </p:txBody>
      </p:sp>
      <p:sp>
        <p:nvSpPr>
          <p:cNvPr id="5" name="Footer Placeholder 4"/>
          <p:cNvSpPr>
            <a:spLocks noGrp="1"/>
          </p:cNvSpPr>
          <p:nvPr>
            <p:ph type="ftr" sz="quarter" idx="3"/>
          </p:nvPr>
        </p:nvSpPr>
        <p:spPr>
          <a:xfrm>
            <a:off x="8839199" y="6378130"/>
            <a:ext cx="2241177" cy="245223"/>
          </a:xfrm>
          <a:prstGeom prst="rect">
            <a:avLst/>
          </a:prstGeom>
        </p:spPr>
        <p:txBody>
          <a:bodyPr lIns="0" tIns="0" rIns="0" bIns="0" anchor="b"/>
          <a:lstStyle>
            <a:lvl1pPr algn="r">
              <a:defRPr lang="en-US" sz="800" smtClean="0">
                <a:solidFill>
                  <a:schemeClr val="bg1">
                    <a:lumMod val="75000"/>
                  </a:schemeClr>
                </a:solidFill>
                <a:latin typeface="+mn-lt"/>
                <a:cs typeface="Arial" panose="020B0604020202020204" pitchFamily="34" charset="0"/>
              </a:defRPr>
            </a:lvl1pPr>
          </a:lstStyle>
          <a:p>
            <a:endParaRPr lang="en-US"/>
          </a:p>
        </p:txBody>
      </p:sp>
      <p:sp>
        <p:nvSpPr>
          <p:cNvPr id="2" name="Title Placeholder 1"/>
          <p:cNvSpPr>
            <a:spLocks noGrp="1"/>
          </p:cNvSpPr>
          <p:nvPr>
            <p:ph type="title"/>
          </p:nvPr>
        </p:nvSpPr>
        <p:spPr>
          <a:xfrm>
            <a:off x="512063" y="457201"/>
            <a:ext cx="11184423" cy="914400"/>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512064" y="1700783"/>
            <a:ext cx="11184422" cy="440474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12258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4" r:id="rId70"/>
    <p:sldLayoutId id="2147483735" r:id="rId71"/>
    <p:sldLayoutId id="2147483730" r:id="rId72"/>
    <p:sldLayoutId id="2147483731" r:id="rId73"/>
    <p:sldLayoutId id="2147483732" r:id="rId74"/>
    <p:sldLayoutId id="2147483733" r:id="rId75"/>
    <p:sldLayoutId id="2147483737" r:id="rId76"/>
    <p:sldLayoutId id="2147483738" r:id="rId77"/>
    <p:sldLayoutId id="2147483739" r:id="rId78"/>
    <p:sldLayoutId id="2147483755" r:id="rId79"/>
    <p:sldLayoutId id="2147483757" r:id="rId80"/>
    <p:sldLayoutId id="2147483792" r:id="rId81"/>
    <p:sldLayoutId id="2147483794" r:id="rId82"/>
    <p:sldLayoutId id="2147483795" r:id="rId83"/>
    <p:sldLayoutId id="2147483798" r:id="rId84"/>
  </p:sldLayoutIdLst>
  <p:hf sldNum="0" hdr="0" ftr="0" dt="0"/>
  <p:txStyles>
    <p:titleStyle>
      <a:lvl1pPr algn="l" defTabSz="914400" rtl="0" eaLnBrk="1" latinLnBrk="0" hangingPunct="1">
        <a:lnSpc>
          <a:spcPct val="90000"/>
        </a:lnSpc>
        <a:spcBef>
          <a:spcPct val="0"/>
        </a:spcBef>
        <a:buNone/>
        <a:defRPr sz="3200" b="1" kern="1200" spc="-5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rgbClr val="272524"/>
          </a:solidFill>
          <a:latin typeface="+mn-lt"/>
          <a:ea typeface="+mn-ea"/>
          <a:cs typeface="+mn-cs"/>
        </a:defRPr>
      </a:lvl1pPr>
      <a:lvl2pPr marL="228600" indent="-228600" algn="l" defTabSz="914400" rtl="0" eaLnBrk="1" latinLnBrk="0" hangingPunct="1">
        <a:lnSpc>
          <a:spcPct val="100000"/>
        </a:lnSpc>
        <a:spcBef>
          <a:spcPts val="0"/>
        </a:spcBef>
        <a:spcAft>
          <a:spcPts val="600"/>
        </a:spcAft>
        <a:buFont typeface="Arial" panose="020B0604020202020204" pitchFamily="34" charset="0"/>
        <a:buChar char="•"/>
        <a:tabLst/>
        <a:defRPr sz="1800" kern="1200">
          <a:solidFill>
            <a:srgbClr val="272524"/>
          </a:solidFill>
          <a:latin typeface="+mn-lt"/>
          <a:ea typeface="+mn-ea"/>
          <a:cs typeface="+mn-cs"/>
        </a:defRPr>
      </a:lvl2pPr>
      <a:lvl3pPr marL="457200" indent="-228600" algn="l" defTabSz="914400" rtl="0" eaLnBrk="1" latinLnBrk="0" hangingPunct="1">
        <a:lnSpc>
          <a:spcPct val="100000"/>
        </a:lnSpc>
        <a:spcBef>
          <a:spcPts val="0"/>
        </a:spcBef>
        <a:spcAft>
          <a:spcPts val="600"/>
        </a:spcAft>
        <a:buFont typeface="System Font Regular"/>
        <a:buChar char="–"/>
        <a:tabLst/>
        <a:defRPr sz="1800" kern="1200">
          <a:solidFill>
            <a:srgbClr val="272524"/>
          </a:solidFill>
          <a:latin typeface="+mn-lt"/>
          <a:ea typeface="+mn-ea"/>
          <a:cs typeface="+mn-cs"/>
        </a:defRPr>
      </a:lvl3pPr>
      <a:lvl4pPr marL="685800" indent="-228600" algn="l" defTabSz="914400" rtl="0" eaLnBrk="1" latinLnBrk="0" hangingPunct="1">
        <a:lnSpc>
          <a:spcPct val="100000"/>
        </a:lnSpc>
        <a:spcBef>
          <a:spcPts val="0"/>
        </a:spcBef>
        <a:spcAft>
          <a:spcPts val="600"/>
        </a:spcAft>
        <a:buFont typeface="Arial" panose="020B0604020202020204" pitchFamily="34" charset="0"/>
        <a:buChar char="•"/>
        <a:tabLst/>
        <a:defRPr sz="1800" kern="1200">
          <a:solidFill>
            <a:srgbClr val="272524"/>
          </a:solidFill>
          <a:latin typeface="+mn-lt"/>
          <a:ea typeface="+mn-ea"/>
          <a:cs typeface="+mn-cs"/>
        </a:defRPr>
      </a:lvl4pPr>
      <a:lvl5pPr marL="914400" indent="-228600" algn="l" defTabSz="914400" rtl="0" eaLnBrk="1" latinLnBrk="0" hangingPunct="1">
        <a:lnSpc>
          <a:spcPct val="100000"/>
        </a:lnSpc>
        <a:spcBef>
          <a:spcPts val="0"/>
        </a:spcBef>
        <a:spcAft>
          <a:spcPts val="600"/>
        </a:spcAft>
        <a:buFont typeface="System Font Regular"/>
        <a:buChar char="–"/>
        <a:tabLst/>
        <a:defRPr sz="1800" kern="1200">
          <a:solidFill>
            <a:srgbClr val="27252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318">
          <p15:clr>
            <a:srgbClr val="F26B43"/>
          </p15:clr>
        </p15:guide>
        <p15:guide id="3" pos="7370">
          <p15:clr>
            <a:srgbClr val="F26B43"/>
          </p15:clr>
        </p15:guide>
        <p15:guide id="4" orient="horz" pos="4170">
          <p15:clr>
            <a:srgbClr val="F26B43"/>
          </p15:clr>
        </p15:guide>
        <p15:guide id="5" orient="horz" pos="864">
          <p15:clr>
            <a:srgbClr val="F26B43"/>
          </p15:clr>
        </p15:guide>
        <p15:guide id="6" orient="horz" pos="1070">
          <p15:clr>
            <a:srgbClr val="F26B43"/>
          </p15:clr>
        </p15:guide>
        <p15:guide id="7" orient="horz" pos="384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83772" y="248747"/>
            <a:ext cx="10570028"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783771" y="1683327"/>
            <a:ext cx="10570027" cy="480954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oup 7">
            <a:extLst>
              <a:ext uri="{FF2B5EF4-FFF2-40B4-BE49-F238E27FC236}">
                <a16:creationId xmlns:a16="http://schemas.microsoft.com/office/drawing/2014/main" id="{F9063945-EAF7-471D-A59B-CFF18DF74755}"/>
              </a:ext>
            </a:extLst>
          </p:cNvPr>
          <p:cNvGrpSpPr/>
          <p:nvPr userDrawn="1"/>
        </p:nvGrpSpPr>
        <p:grpSpPr>
          <a:xfrm>
            <a:off x="0" y="6484711"/>
            <a:ext cx="12192000" cy="373289"/>
            <a:chOff x="0" y="6484711"/>
            <a:chExt cx="12192000" cy="373289"/>
          </a:xfrm>
        </p:grpSpPr>
        <p:sp>
          <p:nvSpPr>
            <p:cNvPr id="11" name="Rectangle 10">
              <a:extLst>
                <a:ext uri="{FF2B5EF4-FFF2-40B4-BE49-F238E27FC236}">
                  <a16:creationId xmlns:a16="http://schemas.microsoft.com/office/drawing/2014/main" id="{FFA940DB-BDCF-4C5C-A7CC-53E8728B7EBE}"/>
                </a:ext>
              </a:extLst>
            </p:cNvPr>
            <p:cNvSpPr/>
            <p:nvPr userDrawn="1"/>
          </p:nvSpPr>
          <p:spPr>
            <a:xfrm>
              <a:off x="4084320" y="6484711"/>
              <a:ext cx="4023360" cy="373289"/>
            </a:xfrm>
            <a:prstGeom prst="rect">
              <a:avLst/>
            </a:prstGeom>
            <a:solidFill>
              <a:srgbClr val="016194"/>
            </a:solidFill>
            <a:ln>
              <a:solidFill>
                <a:srgbClr val="0161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12" name="Rectangle 11">
              <a:extLst>
                <a:ext uri="{FF2B5EF4-FFF2-40B4-BE49-F238E27FC236}">
                  <a16:creationId xmlns:a16="http://schemas.microsoft.com/office/drawing/2014/main" id="{E8B23EA7-470C-4ECC-8C1B-EB26C3063880}"/>
                </a:ext>
              </a:extLst>
            </p:cNvPr>
            <p:cNvSpPr/>
            <p:nvPr userDrawn="1"/>
          </p:nvSpPr>
          <p:spPr>
            <a:xfrm>
              <a:off x="0" y="6484711"/>
              <a:ext cx="4023360" cy="373289"/>
            </a:xfrm>
            <a:prstGeom prst="rect">
              <a:avLst/>
            </a:prstGeom>
            <a:solidFill>
              <a:srgbClr val="870F54"/>
            </a:solidFill>
            <a:ln>
              <a:solidFill>
                <a:srgbClr val="870F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sp>
          <p:nvSpPr>
            <p:cNvPr id="13" name="Rectangle 12">
              <a:extLst>
                <a:ext uri="{FF2B5EF4-FFF2-40B4-BE49-F238E27FC236}">
                  <a16:creationId xmlns:a16="http://schemas.microsoft.com/office/drawing/2014/main" id="{52550A90-B572-45C8-A6DB-79AB1E1F7C08}"/>
                </a:ext>
              </a:extLst>
            </p:cNvPr>
            <p:cNvSpPr/>
            <p:nvPr userDrawn="1"/>
          </p:nvSpPr>
          <p:spPr>
            <a:xfrm>
              <a:off x="8168640" y="6484711"/>
              <a:ext cx="4023360" cy="373289"/>
            </a:xfrm>
            <a:prstGeom prst="rect">
              <a:avLst/>
            </a:prstGeom>
            <a:solidFill>
              <a:srgbClr val="6C6C6C"/>
            </a:solidFill>
            <a:ln>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50800" dist="38100" algn="l" rotWithShape="0">
                    <a:prstClr val="black">
                      <a:alpha val="40000"/>
                    </a:prstClr>
                  </a:outerShdw>
                </a:effectLst>
              </a:endParaRPr>
            </a:p>
          </p:txBody>
        </p:sp>
      </p:grpSp>
    </p:spTree>
    <p:extLst>
      <p:ext uri="{BB962C8B-B14F-4D97-AF65-F5344CB8AC3E}">
        <p14:creationId xmlns:p14="http://schemas.microsoft.com/office/powerpoint/2010/main" val="2572171335"/>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7" r:id="rId28"/>
    <p:sldLayoutId id="2147483788" r:id="rId29"/>
    <p:sldLayoutId id="2147483789" r:id="rId30"/>
    <p:sldLayoutId id="2147483790" r:id="rId31"/>
    <p:sldLayoutId id="2147483791" r:id="rId32"/>
  </p:sldLayoutIdLst>
  <p:hf sldNum="0" hdr="0" ftr="0" dt="0"/>
  <p:txStyles>
    <p:titleStyle>
      <a:lvl1pPr algn="l" defTabSz="914400" rtl="0" eaLnBrk="1" latinLnBrk="0" hangingPunct="1">
        <a:lnSpc>
          <a:spcPct val="90000"/>
        </a:lnSpc>
        <a:spcBef>
          <a:spcPct val="0"/>
        </a:spcBef>
        <a:buNone/>
        <a:defRPr sz="4400" b="1" kern="1200">
          <a:solidFill>
            <a:srgbClr val="016194"/>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0"/>
        </a:spcBef>
        <a:spcAft>
          <a:spcPts val="600"/>
        </a:spcAft>
        <a:buClr>
          <a:srgbClr val="016194"/>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Clr>
          <a:srgbClr val="016194"/>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Clr>
          <a:srgbClr val="016194"/>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Clr>
          <a:srgbClr val="016194"/>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Clr>
          <a:srgbClr val="016194"/>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76.xml"/><Relationship Id="rId4" Type="http://schemas.openxmlformats.org/officeDocument/2006/relationships/image" Target="../media/image49.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6.xml"/></Relationships>
</file>

<file path=ppt/slides/_rels/slide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6.xml"/></Relationships>
</file>

<file path=ppt/slides/_rels/slide1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6.xml"/><Relationship Id="rId4" Type="http://schemas.openxmlformats.org/officeDocument/2006/relationships/image" Target="../media/image5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8.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8.xml"/></Relationships>
</file>

<file path=ppt/slides/_rels/slide1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7.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76.xml"/><Relationship Id="rId5" Type="http://schemas.openxmlformats.org/officeDocument/2006/relationships/image" Target="../media/image64.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8.xml"/></Relationships>
</file>

<file path=ppt/slides/_rels/slide2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xml"/><Relationship Id="rId1" Type="http://schemas.openxmlformats.org/officeDocument/2006/relationships/slideLayout" Target="../slideLayouts/slideLayout77.xml"/><Relationship Id="rId4" Type="http://schemas.openxmlformats.org/officeDocument/2006/relationships/image" Target="../media/image67.jpe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81.xml"/><Relationship Id="rId5" Type="http://schemas.openxmlformats.org/officeDocument/2006/relationships/image" Target="../media/image71.png"/><Relationship Id="rId4" Type="http://schemas.openxmlformats.org/officeDocument/2006/relationships/image" Target="../media/image70.jpe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81.xml"/><Relationship Id="rId5" Type="http://schemas.openxmlformats.org/officeDocument/2006/relationships/image" Target="../media/image71.png"/><Relationship Id="rId4" Type="http://schemas.openxmlformats.org/officeDocument/2006/relationships/image" Target="../media/image70.jpeg"/></Relationships>
</file>

<file path=ppt/slides/_rels/slide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6.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9.xml"/></Relationships>
</file>

<file path=ppt/slides/_rels/slide3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2.xml"/><Relationship Id="rId1" Type="http://schemas.openxmlformats.org/officeDocument/2006/relationships/slideLayout" Target="../slideLayouts/slideLayout76.xml"/><Relationship Id="rId4" Type="http://schemas.openxmlformats.org/officeDocument/2006/relationships/image" Target="../media/image75.jpe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76.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76.xml"/><Relationship Id="rId4" Type="http://schemas.openxmlformats.org/officeDocument/2006/relationships/image" Target="../media/image7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4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6.xml"/></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6.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8.png"/><Relationship Id="rId1" Type="http://schemas.openxmlformats.org/officeDocument/2006/relationships/slideLayout" Target="../slideLayouts/slideLayout76.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6.xml"/></Relationships>
</file>

<file path=ppt/slides/_rels/slide4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48.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6.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76.xml"/><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77.xml"/></Relationships>
</file>

<file path=ppt/slides/_rels/slide5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6.xml"/></Relationships>
</file>

<file path=ppt/slides/_rels/slide51.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76.xml"/></Relationships>
</file>

<file path=ppt/slides/_rels/slide5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6.xml"/></Relationships>
</file>

<file path=ppt/slides/_rels/slide5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Layout" Target="../slideLayouts/slideLayout76.xml"/><Relationship Id="rId6" Type="http://schemas.openxmlformats.org/officeDocument/2006/relationships/image" Target="../media/image91.png"/><Relationship Id="rId5" Type="http://schemas.openxmlformats.org/officeDocument/2006/relationships/image" Target="../media/image90.jpeg"/><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6.xml"/></Relationships>
</file>

<file path=ppt/slides/_rels/slide5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57.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15.xml"/><Relationship Id="rId1" Type="http://schemas.openxmlformats.org/officeDocument/2006/relationships/slideLayout" Target="../slideLayouts/slideLayout76.xml"/></Relationships>
</file>

<file path=ppt/slides/_rels/slide5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6.xml"/></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6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6.xml"/><Relationship Id="rId1" Type="http://schemas.openxmlformats.org/officeDocument/2006/relationships/slideLayout" Target="../slideLayouts/slideLayout84.xml"/></Relationships>
</file>

<file path=ppt/slides/_rels/slide6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7.xml"/><Relationship Id="rId1" Type="http://schemas.openxmlformats.org/officeDocument/2006/relationships/slideLayout" Target="../slideLayouts/slideLayout84.xml"/></Relationships>
</file>

<file path=ppt/slides/_rels/slide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6.xml"/></Relationships>
</file>

<file path=ppt/slides/_rels/slide6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8.xml"/><Relationship Id="rId1" Type="http://schemas.openxmlformats.org/officeDocument/2006/relationships/slideLayout" Target="../slideLayouts/slideLayout76.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80.xml"/></Relationships>
</file>

<file path=ppt/slides/_rels/slide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77.xml"/><Relationship Id="rId5" Type="http://schemas.openxmlformats.org/officeDocument/2006/relationships/image" Target="../media/image103.png"/><Relationship Id="rId4" Type="http://schemas.openxmlformats.org/officeDocument/2006/relationships/image" Target="../media/image102.png"/></Relationships>
</file>

<file path=ppt/slides/_rels/slide7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6.xml"/></Relationships>
</file>

<file path=ppt/slides/_rels/slide7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6.xml"/></Relationships>
</file>

<file path=ppt/slides/_rels/slide7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6.xml"/></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7.xml"/><Relationship Id="rId5" Type="http://schemas.openxmlformats.org/officeDocument/2006/relationships/image" Target="../media/image109.png"/><Relationship Id="rId4" Type="http://schemas.openxmlformats.org/officeDocument/2006/relationships/image" Target="../media/image108.png"/></Relationships>
</file>

<file path=ppt/slides/_rels/slide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78.xml"/><Relationship Id="rId5" Type="http://schemas.openxmlformats.org/officeDocument/2006/relationships/image" Target="../media/image113.png"/><Relationship Id="rId4" Type="http://schemas.openxmlformats.org/officeDocument/2006/relationships/image" Target="../media/image112.png"/></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6.xml"/></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8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xml"/><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8DC5E-A696-4A82-A0E4-CE16E4E2B0AF}"/>
              </a:ext>
            </a:extLst>
          </p:cNvPr>
          <p:cNvSpPr>
            <a:spLocks noGrp="1"/>
          </p:cNvSpPr>
          <p:nvPr>
            <p:ph type="ctrTitle"/>
          </p:nvPr>
        </p:nvSpPr>
        <p:spPr>
          <a:xfrm>
            <a:off x="504825" y="1920241"/>
            <a:ext cx="10308487" cy="1508760"/>
          </a:xfrm>
        </p:spPr>
        <p:txBody>
          <a:bodyPr/>
          <a:lstStyle/>
          <a:p>
            <a:r>
              <a:rPr lang="en-US"/>
              <a:t>Lung Cancer: Finding New Targets</a:t>
            </a:r>
          </a:p>
        </p:txBody>
      </p:sp>
      <p:sp>
        <p:nvSpPr>
          <p:cNvPr id="3" name="Text Placeholder 2">
            <a:extLst>
              <a:ext uri="{FF2B5EF4-FFF2-40B4-BE49-F238E27FC236}">
                <a16:creationId xmlns:a16="http://schemas.microsoft.com/office/drawing/2014/main" id="{44A7CF27-9208-4EE5-977C-6E9ECEEBF96F}"/>
              </a:ext>
            </a:extLst>
          </p:cNvPr>
          <p:cNvSpPr>
            <a:spLocks noGrp="1"/>
          </p:cNvSpPr>
          <p:nvPr>
            <p:ph type="body" sz="quarter" idx="12"/>
          </p:nvPr>
        </p:nvSpPr>
        <p:spPr/>
        <p:txBody>
          <a:bodyPr/>
          <a:lstStyle/>
          <a:p>
            <a:r>
              <a:rPr lang="en-US"/>
              <a:t>March 20, 2025</a:t>
            </a:r>
          </a:p>
        </p:txBody>
      </p:sp>
      <p:sp>
        <p:nvSpPr>
          <p:cNvPr id="4" name="Text Placeholder 3">
            <a:extLst>
              <a:ext uri="{FF2B5EF4-FFF2-40B4-BE49-F238E27FC236}">
                <a16:creationId xmlns:a16="http://schemas.microsoft.com/office/drawing/2014/main" id="{B52F59F2-FC74-4B51-B1F1-C8BB5BC429AD}"/>
              </a:ext>
            </a:extLst>
          </p:cNvPr>
          <p:cNvSpPr>
            <a:spLocks noGrp="1"/>
          </p:cNvSpPr>
          <p:nvPr>
            <p:ph type="body" sz="quarter" idx="13"/>
          </p:nvPr>
        </p:nvSpPr>
        <p:spPr/>
        <p:txBody>
          <a:bodyPr/>
          <a:lstStyle/>
          <a:p>
            <a:r>
              <a:rPr lang="en-US"/>
              <a:t>Gregory Riely</a:t>
            </a:r>
          </a:p>
          <a:p>
            <a:endParaRPr lang="en-US"/>
          </a:p>
          <a:p>
            <a:r>
              <a:rPr lang="en-US" sz="2400"/>
              <a:t>        @</a:t>
            </a:r>
            <a:r>
              <a:rPr lang="en-US" sz="2400" err="1"/>
              <a:t>RielyMD</a:t>
            </a:r>
            <a:endParaRPr lang="en-US" sz="2400"/>
          </a:p>
        </p:txBody>
      </p:sp>
      <p:pic>
        <p:nvPicPr>
          <p:cNvPr id="6" name="Picture 5" descr="A blue butterfly on a white background&#10;&#10;Description automatically generated">
            <a:extLst>
              <a:ext uri="{FF2B5EF4-FFF2-40B4-BE49-F238E27FC236}">
                <a16:creationId xmlns:a16="http://schemas.microsoft.com/office/drawing/2014/main" id="{79CCCBBE-0B97-2747-5E94-D2DADE7EE387}"/>
              </a:ext>
            </a:extLst>
          </p:cNvPr>
          <p:cNvPicPr>
            <a:picLocks noChangeAspect="1"/>
          </p:cNvPicPr>
          <p:nvPr/>
        </p:nvPicPr>
        <p:blipFill>
          <a:blip r:embed="rId2"/>
          <a:stretch>
            <a:fillRect/>
          </a:stretch>
        </p:blipFill>
        <p:spPr>
          <a:xfrm>
            <a:off x="459779" y="4604716"/>
            <a:ext cx="640601" cy="587217"/>
          </a:xfrm>
          <a:prstGeom prst="rect">
            <a:avLst/>
          </a:prstGeom>
        </p:spPr>
      </p:pic>
    </p:spTree>
    <p:extLst>
      <p:ext uri="{BB962C8B-B14F-4D97-AF65-F5344CB8AC3E}">
        <p14:creationId xmlns:p14="http://schemas.microsoft.com/office/powerpoint/2010/main" val="3620302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99D015BF-5844-B413-6168-2103C86EC17B}"/>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5838767" y="1497173"/>
            <a:ext cx="6130494" cy="4322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23BD3B9-69E2-483D-CA2B-F694874E83B3}"/>
              </a:ext>
            </a:extLst>
          </p:cNvPr>
          <p:cNvSpPr txBox="1"/>
          <p:nvPr/>
        </p:nvSpPr>
        <p:spPr>
          <a:xfrm>
            <a:off x="5692093" y="6238538"/>
            <a:ext cx="6545382" cy="338554"/>
          </a:xfrm>
          <a:prstGeom prst="rect">
            <a:avLst/>
          </a:prstGeom>
          <a:noFill/>
        </p:spPr>
        <p:txBody>
          <a:bodyPr wrap="none" rtlCol="0">
            <a:spAutoFit/>
          </a:bodyPr>
          <a:lstStyle/>
          <a:p>
            <a:pPr algn="l"/>
            <a:r>
              <a:rPr lang="en-US" sz="1600">
                <a:solidFill>
                  <a:srgbClr val="272524"/>
                </a:solidFill>
              </a:rPr>
              <a:t>AACR GENIE BPC lung, Data available at https://</a:t>
            </a:r>
            <a:r>
              <a:rPr lang="en-US" sz="1600" err="1">
                <a:solidFill>
                  <a:srgbClr val="272524"/>
                </a:solidFill>
              </a:rPr>
              <a:t>genie.cbioportal.org</a:t>
            </a:r>
            <a:r>
              <a:rPr lang="en-US" sz="1600">
                <a:solidFill>
                  <a:srgbClr val="272524"/>
                </a:solidFill>
              </a:rPr>
              <a:t>/</a:t>
            </a:r>
          </a:p>
        </p:txBody>
      </p:sp>
      <p:sp>
        <p:nvSpPr>
          <p:cNvPr id="2" name="Title 1">
            <a:extLst>
              <a:ext uri="{FF2B5EF4-FFF2-40B4-BE49-F238E27FC236}">
                <a16:creationId xmlns:a16="http://schemas.microsoft.com/office/drawing/2014/main" id="{AC7BC0C9-0BB9-2A41-9277-205B4E89459A}"/>
              </a:ext>
            </a:extLst>
          </p:cNvPr>
          <p:cNvSpPr>
            <a:spLocks noGrp="1"/>
          </p:cNvSpPr>
          <p:nvPr>
            <p:ph type="title"/>
          </p:nvPr>
        </p:nvSpPr>
        <p:spPr>
          <a:xfrm>
            <a:off x="398862" y="450185"/>
            <a:ext cx="11394276" cy="1080011"/>
          </a:xfrm>
        </p:spPr>
        <p:txBody>
          <a:bodyPr>
            <a:normAutofit/>
          </a:bodyPr>
          <a:lstStyle/>
          <a:p>
            <a:r>
              <a:rPr lang="en-US" sz="4000"/>
              <a:t>How do we describe NSCLC in 2025?</a:t>
            </a:r>
          </a:p>
        </p:txBody>
      </p:sp>
      <p:pic>
        <p:nvPicPr>
          <p:cNvPr id="6" name="Picture 5">
            <a:extLst>
              <a:ext uri="{FF2B5EF4-FFF2-40B4-BE49-F238E27FC236}">
                <a16:creationId xmlns:a16="http://schemas.microsoft.com/office/drawing/2014/main" id="{B4DBAFF3-93FD-D240-814B-4A4F71F65C19}"/>
              </a:ext>
            </a:extLst>
          </p:cNvPr>
          <p:cNvPicPr>
            <a:picLocks noChangeAspect="1"/>
          </p:cNvPicPr>
          <p:nvPr/>
        </p:nvPicPr>
        <p:blipFill rotWithShape="1">
          <a:blip r:embed="rId4">
            <a:extLst>
              <a:ext uri="{28A0092B-C50C-407E-A947-70E740481C1C}">
                <a14:useLocalDpi xmlns:a14="http://schemas.microsoft.com/office/drawing/2010/main"/>
              </a:ext>
            </a:extLst>
          </a:blip>
          <a:srcRect r="55381"/>
          <a:stretch/>
        </p:blipFill>
        <p:spPr>
          <a:xfrm>
            <a:off x="0" y="1068325"/>
            <a:ext cx="5439905" cy="5448483"/>
          </a:xfrm>
          <a:prstGeom prst="rect">
            <a:avLst/>
          </a:prstGeom>
        </p:spPr>
      </p:pic>
    </p:spTree>
    <p:extLst>
      <p:ext uri="{BB962C8B-B14F-4D97-AF65-F5344CB8AC3E}">
        <p14:creationId xmlns:p14="http://schemas.microsoft.com/office/powerpoint/2010/main" val="4117572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9C7B-AC5B-DFCD-4358-842A58070516}"/>
              </a:ext>
            </a:extLst>
          </p:cNvPr>
          <p:cNvSpPr>
            <a:spLocks noGrp="1"/>
          </p:cNvSpPr>
          <p:nvPr>
            <p:ph type="title"/>
          </p:nvPr>
        </p:nvSpPr>
        <p:spPr>
          <a:xfrm>
            <a:off x="398862" y="1917901"/>
            <a:ext cx="11394276" cy="1080011"/>
          </a:xfrm>
        </p:spPr>
        <p:txBody>
          <a:bodyPr/>
          <a:lstStyle/>
          <a:p>
            <a:r>
              <a:rPr lang="en-US"/>
              <a:t>A brief history lesson…</a:t>
            </a:r>
          </a:p>
        </p:txBody>
      </p:sp>
    </p:spTree>
    <p:extLst>
      <p:ext uri="{BB962C8B-B14F-4D97-AF65-F5344CB8AC3E}">
        <p14:creationId xmlns:p14="http://schemas.microsoft.com/office/powerpoint/2010/main" val="3824184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E6136-F701-8C8F-00DA-FE6C0044CEA1}"/>
              </a:ext>
            </a:extLst>
          </p:cNvPr>
          <p:cNvSpPr>
            <a:spLocks noGrp="1"/>
          </p:cNvSpPr>
          <p:nvPr>
            <p:ph type="title"/>
          </p:nvPr>
        </p:nvSpPr>
        <p:spPr>
          <a:xfrm>
            <a:off x="471947" y="244081"/>
            <a:ext cx="11394276" cy="1080011"/>
          </a:xfrm>
        </p:spPr>
        <p:txBody>
          <a:bodyPr/>
          <a:lstStyle/>
          <a:p>
            <a:r>
              <a:rPr lang="en-US"/>
              <a:t>Endpoints used in cancer clinical trials</a:t>
            </a:r>
          </a:p>
        </p:txBody>
      </p:sp>
      <p:sp>
        <p:nvSpPr>
          <p:cNvPr id="3" name="Content Placeholder 2">
            <a:extLst>
              <a:ext uri="{FF2B5EF4-FFF2-40B4-BE49-F238E27FC236}">
                <a16:creationId xmlns:a16="http://schemas.microsoft.com/office/drawing/2014/main" id="{32E9431E-1529-EBF1-791B-1D9CA5393165}"/>
              </a:ext>
            </a:extLst>
          </p:cNvPr>
          <p:cNvSpPr>
            <a:spLocks noGrp="1"/>
          </p:cNvSpPr>
          <p:nvPr>
            <p:ph idx="1"/>
          </p:nvPr>
        </p:nvSpPr>
        <p:spPr>
          <a:xfrm>
            <a:off x="471947" y="1657349"/>
            <a:ext cx="6491959" cy="4502018"/>
          </a:xfrm>
        </p:spPr>
        <p:txBody>
          <a:bodyPr/>
          <a:lstStyle/>
          <a:p>
            <a:r>
              <a:rPr lang="en-US" sz="2800" b="1"/>
              <a:t>Response rate </a:t>
            </a:r>
            <a:r>
              <a:rPr lang="en-US" sz="2800"/>
              <a:t>– RECIST - ≥ 30% reduction in diameter of indicator tumors (up to 5, max two per organ)</a:t>
            </a:r>
          </a:p>
          <a:p>
            <a:endParaRPr lang="en-US" sz="2800"/>
          </a:p>
          <a:p>
            <a:r>
              <a:rPr lang="en-US" sz="2800" b="1"/>
              <a:t>Progression-free survival </a:t>
            </a:r>
            <a:r>
              <a:rPr lang="en-US" sz="2800"/>
              <a:t>– time from randomization until tumor grows 20%</a:t>
            </a:r>
          </a:p>
          <a:p>
            <a:endParaRPr lang="en-US" sz="2800"/>
          </a:p>
          <a:p>
            <a:r>
              <a:rPr lang="en-US" sz="2800" b="1"/>
              <a:t>Overall survival </a:t>
            </a:r>
            <a:r>
              <a:rPr lang="en-US" sz="2800"/>
              <a:t>– time from randomization until death</a:t>
            </a:r>
          </a:p>
        </p:txBody>
      </p:sp>
      <p:pic>
        <p:nvPicPr>
          <p:cNvPr id="6" name="Picture 5" descr="A close up of a white object&#10;&#10;Description automatically generated">
            <a:extLst>
              <a:ext uri="{FF2B5EF4-FFF2-40B4-BE49-F238E27FC236}">
                <a16:creationId xmlns:a16="http://schemas.microsoft.com/office/drawing/2014/main" id="{5FE1F0E5-C688-79F9-9DD0-522BABE2CEC4}"/>
              </a:ext>
            </a:extLst>
          </p:cNvPr>
          <p:cNvPicPr>
            <a:picLocks noChangeAspect="1"/>
          </p:cNvPicPr>
          <p:nvPr/>
        </p:nvPicPr>
        <p:blipFill>
          <a:blip r:embed="rId2"/>
          <a:stretch>
            <a:fillRect/>
          </a:stretch>
        </p:blipFill>
        <p:spPr>
          <a:xfrm>
            <a:off x="6963905" y="1657349"/>
            <a:ext cx="5154843" cy="4217599"/>
          </a:xfrm>
          <a:prstGeom prst="rect">
            <a:avLst/>
          </a:prstGeom>
        </p:spPr>
      </p:pic>
      <p:cxnSp>
        <p:nvCxnSpPr>
          <p:cNvPr id="8" name="Straight Connector 7">
            <a:extLst>
              <a:ext uri="{FF2B5EF4-FFF2-40B4-BE49-F238E27FC236}">
                <a16:creationId xmlns:a16="http://schemas.microsoft.com/office/drawing/2014/main" id="{35529D77-3BF5-9964-3833-8407A91F21AE}"/>
              </a:ext>
            </a:extLst>
          </p:cNvPr>
          <p:cNvCxnSpPr>
            <a:cxnSpLocks/>
          </p:cNvCxnSpPr>
          <p:nvPr/>
        </p:nvCxnSpPr>
        <p:spPr>
          <a:xfrm>
            <a:off x="8555065" y="2867946"/>
            <a:ext cx="495945" cy="703263"/>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8049FD7-700A-260C-6427-D36A19C8A38D}"/>
              </a:ext>
            </a:extLst>
          </p:cNvPr>
          <p:cNvCxnSpPr/>
          <p:nvPr/>
        </p:nvCxnSpPr>
        <p:spPr>
          <a:xfrm>
            <a:off x="9745851" y="3766208"/>
            <a:ext cx="433952" cy="635430"/>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858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E6136-F701-8C8F-00DA-FE6C0044CEA1}"/>
              </a:ext>
            </a:extLst>
          </p:cNvPr>
          <p:cNvSpPr>
            <a:spLocks noGrp="1"/>
          </p:cNvSpPr>
          <p:nvPr>
            <p:ph type="title"/>
          </p:nvPr>
        </p:nvSpPr>
        <p:spPr>
          <a:xfrm>
            <a:off x="471947" y="244081"/>
            <a:ext cx="11394276" cy="1080011"/>
          </a:xfrm>
        </p:spPr>
        <p:txBody>
          <a:bodyPr/>
          <a:lstStyle/>
          <a:p>
            <a:r>
              <a:rPr lang="en-US"/>
              <a:t>Endpoints used in cancer clinical trials</a:t>
            </a:r>
          </a:p>
        </p:txBody>
      </p:sp>
      <p:pic>
        <p:nvPicPr>
          <p:cNvPr id="7" name="Picture 6">
            <a:extLst>
              <a:ext uri="{FF2B5EF4-FFF2-40B4-BE49-F238E27FC236}">
                <a16:creationId xmlns:a16="http://schemas.microsoft.com/office/drawing/2014/main" id="{D2A0DB29-1F27-BED5-C7A9-2E1BF6D48E4F}"/>
              </a:ext>
            </a:extLst>
          </p:cNvPr>
          <p:cNvPicPr>
            <a:picLocks noChangeAspect="1"/>
          </p:cNvPicPr>
          <p:nvPr/>
        </p:nvPicPr>
        <p:blipFill>
          <a:blip r:embed="rId2"/>
          <a:stretch>
            <a:fillRect/>
          </a:stretch>
        </p:blipFill>
        <p:spPr>
          <a:xfrm>
            <a:off x="2050291" y="1565328"/>
            <a:ext cx="10088929" cy="3921071"/>
          </a:xfrm>
          <a:prstGeom prst="rect">
            <a:avLst/>
          </a:prstGeom>
        </p:spPr>
      </p:pic>
      <p:sp>
        <p:nvSpPr>
          <p:cNvPr id="10" name="Left Brace 9">
            <a:extLst>
              <a:ext uri="{FF2B5EF4-FFF2-40B4-BE49-F238E27FC236}">
                <a16:creationId xmlns:a16="http://schemas.microsoft.com/office/drawing/2014/main" id="{1EE8D9D2-C58F-4902-B1EF-21D42E0090C7}"/>
              </a:ext>
            </a:extLst>
          </p:cNvPr>
          <p:cNvSpPr/>
          <p:nvPr/>
        </p:nvSpPr>
        <p:spPr>
          <a:xfrm>
            <a:off x="1753951" y="1565328"/>
            <a:ext cx="592679" cy="2612477"/>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3D94591-B0BC-ED44-0A72-AB7D4FBFFEB6}"/>
              </a:ext>
            </a:extLst>
          </p:cNvPr>
          <p:cNvSpPr txBox="1"/>
          <p:nvPr/>
        </p:nvSpPr>
        <p:spPr>
          <a:xfrm>
            <a:off x="297705" y="2456067"/>
            <a:ext cx="1723549" cy="830997"/>
          </a:xfrm>
          <a:prstGeom prst="rect">
            <a:avLst/>
          </a:prstGeom>
          <a:noFill/>
        </p:spPr>
        <p:txBody>
          <a:bodyPr wrap="none" rtlCol="0">
            <a:spAutoFit/>
          </a:bodyPr>
          <a:lstStyle/>
          <a:p>
            <a:pPr algn="l"/>
            <a:r>
              <a:rPr lang="en-US" sz="2400" b="1">
                <a:solidFill>
                  <a:srgbClr val="272524"/>
                </a:solidFill>
              </a:rPr>
              <a:t>Surrogate </a:t>
            </a:r>
          </a:p>
          <a:p>
            <a:pPr algn="l"/>
            <a:r>
              <a:rPr lang="en-US" sz="2400" b="1">
                <a:solidFill>
                  <a:srgbClr val="272524"/>
                </a:solidFill>
              </a:rPr>
              <a:t>endpoints</a:t>
            </a:r>
          </a:p>
        </p:txBody>
      </p:sp>
    </p:spTree>
    <p:extLst>
      <p:ext uri="{BB962C8B-B14F-4D97-AF65-F5344CB8AC3E}">
        <p14:creationId xmlns:p14="http://schemas.microsoft.com/office/powerpoint/2010/main" val="2499978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5798F1-D327-42FE-A0CB-D16D6BE0058B}"/>
              </a:ext>
            </a:extLst>
          </p:cNvPr>
          <p:cNvSpPr>
            <a:spLocks noGrp="1"/>
          </p:cNvSpPr>
          <p:nvPr>
            <p:ph type="body" sz="half" idx="2"/>
          </p:nvPr>
        </p:nvSpPr>
        <p:spPr/>
        <p:txBody>
          <a:bodyPr/>
          <a:lstStyle/>
          <a:p>
            <a:endParaRPr lang="en-US"/>
          </a:p>
        </p:txBody>
      </p:sp>
      <p:sp>
        <p:nvSpPr>
          <p:cNvPr id="3" name="Title 2">
            <a:extLst>
              <a:ext uri="{FF2B5EF4-FFF2-40B4-BE49-F238E27FC236}">
                <a16:creationId xmlns:a16="http://schemas.microsoft.com/office/drawing/2014/main" id="{D76B7FDA-CC2D-4C54-9B5A-DCC05AB209FD}"/>
              </a:ext>
            </a:extLst>
          </p:cNvPr>
          <p:cNvSpPr>
            <a:spLocks noGrp="1"/>
          </p:cNvSpPr>
          <p:nvPr>
            <p:ph type="title"/>
          </p:nvPr>
        </p:nvSpPr>
        <p:spPr/>
        <p:txBody>
          <a:bodyPr/>
          <a:lstStyle/>
          <a:p>
            <a:r>
              <a:rPr lang="en-US"/>
              <a:t>The state of the art initial therapy in 2006…</a:t>
            </a:r>
          </a:p>
        </p:txBody>
      </p:sp>
      <p:pic>
        <p:nvPicPr>
          <p:cNvPr id="5" name="Picture 2">
            <a:extLst>
              <a:ext uri="{FF2B5EF4-FFF2-40B4-BE49-F238E27FC236}">
                <a16:creationId xmlns:a16="http://schemas.microsoft.com/office/drawing/2014/main" id="{3D221829-F1EA-4867-8232-83AA06245A0E}"/>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1061999" y="1371601"/>
            <a:ext cx="6907964" cy="45349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1311C0-347F-45ED-8ABA-0DE68D5981C4}"/>
              </a:ext>
            </a:extLst>
          </p:cNvPr>
          <p:cNvSpPr txBox="1"/>
          <p:nvPr/>
        </p:nvSpPr>
        <p:spPr>
          <a:xfrm>
            <a:off x="8882895" y="6400798"/>
            <a:ext cx="2813591" cy="369332"/>
          </a:xfrm>
          <a:prstGeom prst="rect">
            <a:avLst/>
          </a:prstGeom>
          <a:noFill/>
        </p:spPr>
        <p:txBody>
          <a:bodyPr wrap="none" rtlCol="0">
            <a:spAutoFit/>
          </a:bodyPr>
          <a:lstStyle/>
          <a:p>
            <a:r>
              <a:rPr lang="en-US"/>
              <a:t>Sandler et al, NEJM 2006</a:t>
            </a:r>
          </a:p>
        </p:txBody>
      </p:sp>
      <p:sp>
        <p:nvSpPr>
          <p:cNvPr id="7" name="TextBox 6">
            <a:extLst>
              <a:ext uri="{FF2B5EF4-FFF2-40B4-BE49-F238E27FC236}">
                <a16:creationId xmlns:a16="http://schemas.microsoft.com/office/drawing/2014/main" id="{D3E59536-E84C-4150-B0DB-C929E071126B}"/>
              </a:ext>
            </a:extLst>
          </p:cNvPr>
          <p:cNvSpPr txBox="1"/>
          <p:nvPr/>
        </p:nvSpPr>
        <p:spPr>
          <a:xfrm>
            <a:off x="6380910" y="2623401"/>
            <a:ext cx="3878968" cy="1200329"/>
          </a:xfrm>
          <a:prstGeom prst="rect">
            <a:avLst/>
          </a:prstGeom>
          <a:noFill/>
        </p:spPr>
        <p:txBody>
          <a:bodyPr wrap="square" rtlCol="0">
            <a:spAutoFit/>
          </a:bodyPr>
          <a:lstStyle/>
          <a:p>
            <a:pPr algn="ctr"/>
            <a:r>
              <a:rPr lang="en-US" sz="2400"/>
              <a:t>Addition of a VEGF antibody to chemotherapy improved outcomes a little</a:t>
            </a:r>
          </a:p>
        </p:txBody>
      </p:sp>
    </p:spTree>
    <p:extLst>
      <p:ext uri="{BB962C8B-B14F-4D97-AF65-F5344CB8AC3E}">
        <p14:creationId xmlns:p14="http://schemas.microsoft.com/office/powerpoint/2010/main" val="941563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cstate="print"/>
          <a:srcRect/>
          <a:stretch>
            <a:fillRect/>
          </a:stretch>
        </p:blipFill>
        <p:spPr bwMode="auto">
          <a:xfrm>
            <a:off x="2057423" y="1524002"/>
            <a:ext cx="2066925" cy="1028700"/>
          </a:xfrm>
          <a:prstGeom prst="rect">
            <a:avLst/>
          </a:prstGeom>
          <a:noFill/>
          <a:ln w="9525">
            <a:noFill/>
            <a:miter lim="800000"/>
            <a:headEnd/>
            <a:tailEnd/>
          </a:ln>
        </p:spPr>
      </p:pic>
      <p:sp>
        <p:nvSpPr>
          <p:cNvPr id="53251" name="Text Box 3"/>
          <p:cNvSpPr txBox="1">
            <a:spLocks noChangeArrowheads="1"/>
          </p:cNvSpPr>
          <p:nvPr/>
        </p:nvSpPr>
        <p:spPr bwMode="auto">
          <a:xfrm>
            <a:off x="2520955" y="2681288"/>
            <a:ext cx="978829" cy="369332"/>
          </a:xfrm>
          <a:prstGeom prst="rect">
            <a:avLst/>
          </a:prstGeom>
          <a:noFill/>
          <a:ln w="9525">
            <a:noFill/>
            <a:miter lim="800000"/>
            <a:headEnd/>
            <a:tailEnd/>
          </a:ln>
        </p:spPr>
        <p:txBody>
          <a:bodyPr wrap="none">
            <a:spAutoFit/>
          </a:bodyPr>
          <a:lstStyle/>
          <a:p>
            <a:r>
              <a:rPr lang="en-US">
                <a:solidFill>
                  <a:prstClr val="black"/>
                </a:solidFill>
              </a:rPr>
              <a:t>erlotinib</a:t>
            </a:r>
          </a:p>
        </p:txBody>
      </p:sp>
      <p:pic>
        <p:nvPicPr>
          <p:cNvPr id="53252" name="Picture 4"/>
          <p:cNvPicPr>
            <a:picLocks noChangeAspect="1" noChangeArrowheads="1"/>
          </p:cNvPicPr>
          <p:nvPr/>
        </p:nvPicPr>
        <p:blipFill>
          <a:blip r:embed="rId3" cstate="print"/>
          <a:srcRect/>
          <a:stretch>
            <a:fillRect/>
          </a:stretch>
        </p:blipFill>
        <p:spPr bwMode="auto">
          <a:xfrm>
            <a:off x="2057400" y="3733800"/>
            <a:ext cx="2362200" cy="1030288"/>
          </a:xfrm>
          <a:prstGeom prst="rect">
            <a:avLst/>
          </a:prstGeom>
          <a:noFill/>
          <a:ln w="9525">
            <a:noFill/>
            <a:miter lim="800000"/>
            <a:headEnd/>
            <a:tailEnd/>
          </a:ln>
        </p:spPr>
      </p:pic>
      <p:sp>
        <p:nvSpPr>
          <p:cNvPr id="53253" name="Text Box 5"/>
          <p:cNvSpPr txBox="1">
            <a:spLocks noChangeArrowheads="1"/>
          </p:cNvSpPr>
          <p:nvPr/>
        </p:nvSpPr>
        <p:spPr bwMode="auto">
          <a:xfrm>
            <a:off x="2651142" y="4913313"/>
            <a:ext cx="954483" cy="369332"/>
          </a:xfrm>
          <a:prstGeom prst="rect">
            <a:avLst/>
          </a:prstGeom>
          <a:noFill/>
          <a:ln w="9525">
            <a:noFill/>
            <a:miter lim="800000"/>
            <a:headEnd/>
            <a:tailEnd/>
          </a:ln>
        </p:spPr>
        <p:txBody>
          <a:bodyPr wrap="none">
            <a:spAutoFit/>
          </a:bodyPr>
          <a:lstStyle/>
          <a:p>
            <a:r>
              <a:rPr lang="en-US">
                <a:solidFill>
                  <a:prstClr val="black"/>
                </a:solidFill>
              </a:rPr>
              <a:t>gefitinib</a:t>
            </a:r>
          </a:p>
        </p:txBody>
      </p:sp>
      <p:pic>
        <p:nvPicPr>
          <p:cNvPr id="53254" name="Picture 6"/>
          <p:cNvPicPr>
            <a:picLocks noChangeAspect="1" noChangeArrowheads="1"/>
          </p:cNvPicPr>
          <p:nvPr/>
        </p:nvPicPr>
        <p:blipFill>
          <a:blip r:embed="rId4" cstate="print"/>
          <a:srcRect/>
          <a:stretch>
            <a:fillRect/>
          </a:stretch>
        </p:blipFill>
        <p:spPr bwMode="auto">
          <a:xfrm>
            <a:off x="5181613" y="1905001"/>
            <a:ext cx="5026025" cy="3624263"/>
          </a:xfrm>
          <a:prstGeom prst="rect">
            <a:avLst/>
          </a:prstGeom>
          <a:noFill/>
          <a:ln w="9525">
            <a:noFill/>
            <a:miter lim="800000"/>
            <a:headEnd/>
            <a:tailEnd/>
          </a:ln>
        </p:spPr>
      </p:pic>
      <p:sp>
        <p:nvSpPr>
          <p:cNvPr id="53255" name="Text Box 7"/>
          <p:cNvSpPr txBox="1">
            <a:spLocks noChangeArrowheads="1"/>
          </p:cNvSpPr>
          <p:nvPr/>
        </p:nvSpPr>
        <p:spPr bwMode="auto">
          <a:xfrm>
            <a:off x="6054741" y="6324600"/>
            <a:ext cx="4003675" cy="240066"/>
          </a:xfrm>
          <a:prstGeom prst="rect">
            <a:avLst/>
          </a:prstGeom>
          <a:noFill/>
          <a:ln w="9525">
            <a:noFill/>
            <a:miter lim="800000"/>
            <a:headEnd/>
            <a:tailEnd/>
          </a:ln>
        </p:spPr>
        <p:txBody>
          <a:bodyPr lIns="0" tIns="0" rIns="0" bIns="0">
            <a:spAutoFit/>
          </a:bodyPr>
          <a:lstStyle/>
          <a:p>
            <a:pPr>
              <a:lnSpc>
                <a:spcPct val="97000"/>
              </a:lnSpc>
              <a:buClr>
                <a:srgbClr val="000000"/>
              </a:buClr>
              <a:buSzPct val="45000"/>
              <a:tabLst>
                <a:tab pos="723900" algn="l"/>
                <a:tab pos="1447800" algn="l"/>
                <a:tab pos="2171700" algn="l"/>
                <a:tab pos="2895600" algn="l"/>
                <a:tab pos="3619500" algn="l"/>
                <a:tab pos="4343400" algn="l"/>
                <a:tab pos="5067300" algn="l"/>
                <a:tab pos="5791200" algn="l"/>
                <a:tab pos="6515100" algn="l"/>
                <a:tab pos="7239000" algn="l"/>
              </a:tabLst>
            </a:pPr>
            <a:r>
              <a:rPr lang="en-GB" sz="1600">
                <a:solidFill>
                  <a:prstClr val="black"/>
                </a:solidFill>
              </a:rPr>
              <a:t>Pao, W. et al. JCO 23:2556-2568 2005</a:t>
            </a:r>
          </a:p>
        </p:txBody>
      </p:sp>
      <p:sp>
        <p:nvSpPr>
          <p:cNvPr id="53256" name="Text Box 8"/>
          <p:cNvSpPr txBox="1">
            <a:spLocks noChangeArrowheads="1"/>
          </p:cNvSpPr>
          <p:nvPr/>
        </p:nvSpPr>
        <p:spPr bwMode="auto">
          <a:xfrm>
            <a:off x="3925165" y="762024"/>
            <a:ext cx="6234400" cy="954107"/>
          </a:xfrm>
          <a:prstGeom prst="rect">
            <a:avLst/>
          </a:prstGeom>
          <a:noFill/>
          <a:ln w="9525">
            <a:noFill/>
            <a:miter lim="800000"/>
            <a:headEnd/>
            <a:tailEnd/>
          </a:ln>
        </p:spPr>
        <p:txBody>
          <a:bodyPr wrap="none">
            <a:spAutoFit/>
          </a:bodyPr>
          <a:lstStyle/>
          <a:p>
            <a:pPr algn="ctr"/>
            <a:r>
              <a:rPr lang="en-US" sz="2800" b="1"/>
              <a:t>Epidermal Growth Factor Receptor </a:t>
            </a:r>
          </a:p>
          <a:p>
            <a:pPr algn="ctr"/>
            <a:r>
              <a:rPr lang="en-US" sz="2800" b="1"/>
              <a:t>Signaling</a:t>
            </a:r>
          </a:p>
        </p:txBody>
      </p:sp>
    </p:spTree>
    <p:extLst>
      <p:ext uri="{BB962C8B-B14F-4D97-AF65-F5344CB8AC3E}">
        <p14:creationId xmlns:p14="http://schemas.microsoft.com/office/powerpoint/2010/main" val="2197318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6"/>
          <p:cNvSpPr>
            <a:spLocks noChangeArrowheads="1"/>
          </p:cNvSpPr>
          <p:nvPr/>
        </p:nvSpPr>
        <p:spPr bwMode="auto">
          <a:xfrm>
            <a:off x="943429" y="274639"/>
            <a:ext cx="9724571" cy="1397908"/>
          </a:xfrm>
          <a:prstGeom prst="rect">
            <a:avLst/>
          </a:prstGeom>
          <a:noFill/>
          <a:ln w="9525">
            <a:noFill/>
            <a:miter lim="800000"/>
            <a:headEnd/>
            <a:tailEnd/>
          </a:ln>
        </p:spPr>
        <p:txBody>
          <a:bodyPr anchor="ctr"/>
          <a:lstStyle/>
          <a:p>
            <a:pPr algn="ctr"/>
            <a:r>
              <a:rPr lang="en-US" sz="3600" b="1"/>
              <a:t>Randomized Trial of Erlotinib </a:t>
            </a:r>
          </a:p>
          <a:p>
            <a:pPr algn="ctr"/>
            <a:r>
              <a:rPr lang="en-US" sz="3600" b="1"/>
              <a:t>in non-small cell lung cancer</a:t>
            </a:r>
          </a:p>
        </p:txBody>
      </p:sp>
      <p:sp>
        <p:nvSpPr>
          <p:cNvPr id="54275" name="Rectangle 7"/>
          <p:cNvSpPr>
            <a:spLocks noGrp="1" noChangeArrowheads="1"/>
          </p:cNvSpPr>
          <p:nvPr>
            <p:ph type="body" idx="4294967295"/>
          </p:nvPr>
        </p:nvSpPr>
        <p:spPr>
          <a:xfrm>
            <a:off x="2286000" y="2909910"/>
            <a:ext cx="3505200" cy="1019175"/>
          </a:xfrm>
          <a:ln>
            <a:solidFill>
              <a:schemeClr val="tx1"/>
            </a:solidFill>
          </a:ln>
        </p:spPr>
        <p:txBody>
          <a:bodyPr anchor="ctr">
            <a:normAutofit lnSpcReduction="10000"/>
          </a:bodyPr>
          <a:lstStyle/>
          <a:p>
            <a:r>
              <a:rPr lang="en-US" sz="2000">
                <a:ea typeface="ＭＳ Ｐゴシック" pitchFamily="34" charset="-128"/>
              </a:rPr>
              <a:t>Stage IIIB/IV NSCLC</a:t>
            </a:r>
          </a:p>
          <a:p>
            <a:r>
              <a:rPr lang="en-US" sz="2000">
                <a:ea typeface="ＭＳ Ｐゴシック" pitchFamily="34" charset="-128"/>
              </a:rPr>
              <a:t>PS 0–3</a:t>
            </a:r>
          </a:p>
          <a:p>
            <a:r>
              <a:rPr lang="en-US" sz="2000">
                <a:ea typeface="ＭＳ Ｐゴシック" pitchFamily="34" charset="-128"/>
              </a:rPr>
              <a:t>1-2 prior therapies</a:t>
            </a:r>
          </a:p>
        </p:txBody>
      </p:sp>
      <p:sp>
        <p:nvSpPr>
          <p:cNvPr id="54276" name="Text Box 8"/>
          <p:cNvSpPr txBox="1">
            <a:spLocks noChangeArrowheads="1"/>
          </p:cNvSpPr>
          <p:nvPr/>
        </p:nvSpPr>
        <p:spPr bwMode="auto">
          <a:xfrm>
            <a:off x="5878514" y="6251599"/>
            <a:ext cx="4006212" cy="307777"/>
          </a:xfrm>
          <a:prstGeom prst="rect">
            <a:avLst/>
          </a:prstGeom>
          <a:noFill/>
          <a:ln w="9525">
            <a:noFill/>
            <a:miter lim="800000"/>
            <a:headEnd/>
            <a:tailEnd/>
          </a:ln>
        </p:spPr>
        <p:txBody>
          <a:bodyPr wrap="none">
            <a:spAutoFit/>
          </a:bodyPr>
          <a:lstStyle/>
          <a:p>
            <a:r>
              <a:rPr lang="en-US" sz="1400">
                <a:solidFill>
                  <a:prstClr val="black"/>
                </a:solidFill>
              </a:rPr>
              <a:t>Shepherd FA, et al. N </a:t>
            </a:r>
            <a:r>
              <a:rPr lang="en-US" sz="1400" err="1">
                <a:solidFill>
                  <a:prstClr val="black"/>
                </a:solidFill>
              </a:rPr>
              <a:t>Engl</a:t>
            </a:r>
            <a:r>
              <a:rPr lang="en-US" sz="1400">
                <a:solidFill>
                  <a:prstClr val="black"/>
                </a:solidFill>
              </a:rPr>
              <a:t> J Med. 2005;353:123-132. </a:t>
            </a:r>
          </a:p>
        </p:txBody>
      </p:sp>
      <p:sp>
        <p:nvSpPr>
          <p:cNvPr id="54277" name="Text Box 9"/>
          <p:cNvSpPr txBox="1">
            <a:spLocks noChangeArrowheads="1"/>
          </p:cNvSpPr>
          <p:nvPr/>
        </p:nvSpPr>
        <p:spPr bwMode="auto">
          <a:xfrm>
            <a:off x="6527801" y="2829580"/>
            <a:ext cx="4031898" cy="523220"/>
          </a:xfrm>
          <a:prstGeom prst="rect">
            <a:avLst/>
          </a:prstGeom>
          <a:noFill/>
          <a:ln w="9525">
            <a:noFill/>
            <a:miter lim="800000"/>
            <a:headEnd/>
            <a:tailEnd/>
          </a:ln>
        </p:spPr>
        <p:txBody>
          <a:bodyPr wrap="none">
            <a:spAutoFit/>
          </a:bodyPr>
          <a:lstStyle/>
          <a:p>
            <a:r>
              <a:rPr lang="en-US" sz="2800">
                <a:solidFill>
                  <a:prstClr val="black"/>
                </a:solidFill>
              </a:rPr>
              <a:t>erlotinib + supportive care</a:t>
            </a:r>
          </a:p>
        </p:txBody>
      </p:sp>
      <p:sp>
        <p:nvSpPr>
          <p:cNvPr id="54278" name="Text Box 10"/>
          <p:cNvSpPr txBox="1">
            <a:spLocks noChangeArrowheads="1"/>
          </p:cNvSpPr>
          <p:nvPr/>
        </p:nvSpPr>
        <p:spPr bwMode="auto">
          <a:xfrm>
            <a:off x="6504008" y="3700463"/>
            <a:ext cx="3948091" cy="523220"/>
          </a:xfrm>
          <a:prstGeom prst="rect">
            <a:avLst/>
          </a:prstGeom>
          <a:noFill/>
          <a:ln w="9525">
            <a:noFill/>
            <a:miter lim="800000"/>
            <a:headEnd/>
            <a:tailEnd/>
          </a:ln>
        </p:spPr>
        <p:txBody>
          <a:bodyPr wrap="none">
            <a:spAutoFit/>
          </a:bodyPr>
          <a:lstStyle/>
          <a:p>
            <a:r>
              <a:rPr lang="en-US" sz="2800">
                <a:solidFill>
                  <a:prstClr val="black"/>
                </a:solidFill>
              </a:rPr>
              <a:t>placebo + supportive care</a:t>
            </a:r>
          </a:p>
        </p:txBody>
      </p:sp>
      <p:sp>
        <p:nvSpPr>
          <p:cNvPr id="54279" name="Line 11"/>
          <p:cNvSpPr>
            <a:spLocks noChangeShapeType="1"/>
          </p:cNvSpPr>
          <p:nvPr/>
        </p:nvSpPr>
        <p:spPr bwMode="auto">
          <a:xfrm flipV="1">
            <a:off x="5878516" y="3090885"/>
            <a:ext cx="598487" cy="428625"/>
          </a:xfrm>
          <a:prstGeom prst="line">
            <a:avLst/>
          </a:prstGeom>
          <a:noFill/>
          <a:ln w="9525">
            <a:solidFill>
              <a:schemeClr val="tx1"/>
            </a:solidFill>
            <a:round/>
            <a:headEnd/>
            <a:tailEnd type="triangle" w="med" len="med"/>
          </a:ln>
        </p:spPr>
        <p:txBody>
          <a:bodyPr/>
          <a:lstStyle/>
          <a:p>
            <a:endParaRPr lang="en-US" sz="3200">
              <a:solidFill>
                <a:prstClr val="black"/>
              </a:solidFill>
            </a:endParaRPr>
          </a:p>
        </p:txBody>
      </p:sp>
      <p:sp>
        <p:nvSpPr>
          <p:cNvPr id="54280" name="Line 12"/>
          <p:cNvSpPr>
            <a:spLocks noChangeShapeType="1"/>
          </p:cNvSpPr>
          <p:nvPr/>
        </p:nvSpPr>
        <p:spPr bwMode="auto">
          <a:xfrm>
            <a:off x="5878516" y="3519509"/>
            <a:ext cx="598487" cy="333375"/>
          </a:xfrm>
          <a:prstGeom prst="line">
            <a:avLst/>
          </a:prstGeom>
          <a:noFill/>
          <a:ln w="9525">
            <a:solidFill>
              <a:schemeClr val="tx1"/>
            </a:solidFill>
            <a:round/>
            <a:headEnd/>
            <a:tailEnd type="triangle" w="med" len="med"/>
          </a:ln>
        </p:spPr>
        <p:txBody>
          <a:bodyPr/>
          <a:lstStyle/>
          <a:p>
            <a:endParaRPr lang="en-US" sz="3200">
              <a:solidFill>
                <a:prstClr val="black"/>
              </a:solidFill>
            </a:endParaRPr>
          </a:p>
        </p:txBody>
      </p:sp>
    </p:spTree>
    <p:extLst>
      <p:ext uri="{BB962C8B-B14F-4D97-AF65-F5344CB8AC3E}">
        <p14:creationId xmlns:p14="http://schemas.microsoft.com/office/powerpoint/2010/main" val="1497606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r>
              <a:rPr lang="en-US"/>
              <a:t>Randomized Trial of Erlotinib </a:t>
            </a:r>
            <a:br>
              <a:rPr lang="en-US"/>
            </a:br>
            <a:r>
              <a:rPr lang="en-US"/>
              <a:t>in non-small cell lung cancer</a:t>
            </a:r>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875295" y="1691898"/>
            <a:ext cx="7613542" cy="4943858"/>
          </a:xfrm>
          <a:prstGeom prst="rect">
            <a:avLst/>
          </a:prstGeom>
          <a:noFill/>
        </p:spPr>
      </p:pic>
      <p:sp>
        <p:nvSpPr>
          <p:cNvPr id="4100" name="Text Box 4"/>
          <p:cNvSpPr txBox="1">
            <a:spLocks noChangeArrowheads="1"/>
          </p:cNvSpPr>
          <p:nvPr/>
        </p:nvSpPr>
        <p:spPr bwMode="auto">
          <a:xfrm>
            <a:off x="6858023" y="6411936"/>
            <a:ext cx="3801041" cy="369332"/>
          </a:xfrm>
          <a:prstGeom prst="rect">
            <a:avLst/>
          </a:prstGeom>
          <a:noFill/>
          <a:ln w="9525">
            <a:noFill/>
            <a:miter lim="800000"/>
            <a:headEnd/>
            <a:tailEnd/>
          </a:ln>
          <a:effectLst/>
        </p:spPr>
        <p:txBody>
          <a:bodyPr wrap="none">
            <a:spAutoFit/>
          </a:bodyPr>
          <a:lstStyle/>
          <a:p>
            <a:r>
              <a:rPr lang="en-US">
                <a:solidFill>
                  <a:prstClr val="black"/>
                </a:solidFill>
              </a:rPr>
              <a:t>Shepherd et al NEJM 353:123-132 </a:t>
            </a:r>
          </a:p>
        </p:txBody>
      </p:sp>
      <p:sp>
        <p:nvSpPr>
          <p:cNvPr id="4101" name="Text Box 5"/>
          <p:cNvSpPr txBox="1">
            <a:spLocks noChangeArrowheads="1"/>
          </p:cNvSpPr>
          <p:nvPr/>
        </p:nvSpPr>
        <p:spPr bwMode="auto">
          <a:xfrm>
            <a:off x="6604001" y="2414611"/>
            <a:ext cx="2515532" cy="461665"/>
          </a:xfrm>
          <a:prstGeom prst="rect">
            <a:avLst/>
          </a:prstGeom>
          <a:noFill/>
          <a:ln w="9525">
            <a:noFill/>
            <a:miter lim="800000"/>
            <a:headEnd/>
            <a:tailEnd/>
          </a:ln>
          <a:effectLst/>
        </p:spPr>
        <p:txBody>
          <a:bodyPr wrap="none">
            <a:spAutoFit/>
          </a:bodyPr>
          <a:lstStyle/>
          <a:p>
            <a:r>
              <a:rPr lang="en-US" sz="2400" b="1">
                <a:solidFill>
                  <a:prstClr val="black"/>
                </a:solidFill>
              </a:rPr>
              <a:t>Response Rate 9%</a:t>
            </a:r>
          </a:p>
        </p:txBody>
      </p:sp>
    </p:spTree>
    <p:extLst>
      <p:ext uri="{BB962C8B-B14F-4D97-AF65-F5344CB8AC3E}">
        <p14:creationId xmlns:p14="http://schemas.microsoft.com/office/powerpoint/2010/main" val="829733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a:bodyPr>
          <a:lstStyle/>
          <a:p>
            <a:r>
              <a:rPr lang="en-US"/>
              <a:t>Randomized Trial of Erlotinib </a:t>
            </a:r>
            <a:br>
              <a:rPr lang="en-US"/>
            </a:br>
            <a:r>
              <a:rPr lang="en-US"/>
              <a:t>in non-small cell lung cancer</a:t>
            </a:r>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743200" y="1676400"/>
            <a:ext cx="7086600" cy="4601688"/>
          </a:xfrm>
          <a:prstGeom prst="rect">
            <a:avLst/>
          </a:prstGeom>
          <a:noFill/>
        </p:spPr>
      </p:pic>
      <p:sp>
        <p:nvSpPr>
          <p:cNvPr id="4100" name="Text Box 4"/>
          <p:cNvSpPr txBox="1">
            <a:spLocks noChangeArrowheads="1"/>
          </p:cNvSpPr>
          <p:nvPr/>
        </p:nvSpPr>
        <p:spPr bwMode="auto">
          <a:xfrm>
            <a:off x="6858023" y="6411936"/>
            <a:ext cx="2702791" cy="307777"/>
          </a:xfrm>
          <a:prstGeom prst="rect">
            <a:avLst/>
          </a:prstGeom>
          <a:noFill/>
          <a:ln w="9525">
            <a:noFill/>
            <a:miter lim="800000"/>
            <a:headEnd/>
            <a:tailEnd/>
          </a:ln>
          <a:effectLst/>
        </p:spPr>
        <p:txBody>
          <a:bodyPr wrap="none">
            <a:spAutoFit/>
          </a:bodyPr>
          <a:lstStyle/>
          <a:p>
            <a:r>
              <a:rPr lang="en-US" sz="1400">
                <a:solidFill>
                  <a:prstClr val="black"/>
                </a:solidFill>
              </a:rPr>
              <a:t>Shepherd et al NEJM 353:123-132 </a:t>
            </a:r>
          </a:p>
        </p:txBody>
      </p:sp>
      <p:sp>
        <p:nvSpPr>
          <p:cNvPr id="4101" name="Text Box 5"/>
          <p:cNvSpPr txBox="1">
            <a:spLocks noChangeArrowheads="1"/>
          </p:cNvSpPr>
          <p:nvPr/>
        </p:nvSpPr>
        <p:spPr bwMode="auto">
          <a:xfrm>
            <a:off x="6604001" y="2414611"/>
            <a:ext cx="2515532" cy="461665"/>
          </a:xfrm>
          <a:prstGeom prst="rect">
            <a:avLst/>
          </a:prstGeom>
          <a:noFill/>
          <a:ln w="9525">
            <a:noFill/>
            <a:miter lim="800000"/>
            <a:headEnd/>
            <a:tailEnd/>
          </a:ln>
          <a:effectLst/>
        </p:spPr>
        <p:txBody>
          <a:bodyPr wrap="none">
            <a:spAutoFit/>
          </a:bodyPr>
          <a:lstStyle/>
          <a:p>
            <a:r>
              <a:rPr lang="en-US" sz="2400" b="1">
                <a:solidFill>
                  <a:prstClr val="black"/>
                </a:solidFill>
              </a:rPr>
              <a:t>Response Rate 9%</a:t>
            </a:r>
          </a:p>
        </p:txBody>
      </p:sp>
      <p:pic>
        <p:nvPicPr>
          <p:cNvPr id="2" name="Picture 1">
            <a:extLst>
              <a:ext uri="{FF2B5EF4-FFF2-40B4-BE49-F238E27FC236}">
                <a16:creationId xmlns:a16="http://schemas.microsoft.com/office/drawing/2014/main" id="{75DA432F-3EE2-CE6A-FA8C-5DD6C973BFD9}"/>
              </a:ext>
            </a:extLst>
          </p:cNvPr>
          <p:cNvPicPr>
            <a:picLocks noChangeAspect="1"/>
          </p:cNvPicPr>
          <p:nvPr/>
        </p:nvPicPr>
        <p:blipFill>
          <a:blip r:embed="rId3"/>
          <a:stretch>
            <a:fillRect/>
          </a:stretch>
        </p:blipFill>
        <p:spPr>
          <a:xfrm>
            <a:off x="7022418" y="1701287"/>
            <a:ext cx="4194229" cy="1888311"/>
          </a:xfrm>
          <a:prstGeom prst="rect">
            <a:avLst/>
          </a:prstGeom>
        </p:spPr>
      </p:pic>
      <p:sp>
        <p:nvSpPr>
          <p:cNvPr id="3" name="TextBox 2">
            <a:extLst>
              <a:ext uri="{FF2B5EF4-FFF2-40B4-BE49-F238E27FC236}">
                <a16:creationId xmlns:a16="http://schemas.microsoft.com/office/drawing/2014/main" id="{02C383EB-F1B0-D75D-C5B4-BB008AAFA375}"/>
              </a:ext>
            </a:extLst>
          </p:cNvPr>
          <p:cNvSpPr txBox="1"/>
          <p:nvPr/>
        </p:nvSpPr>
        <p:spPr>
          <a:xfrm>
            <a:off x="7022417" y="3614485"/>
            <a:ext cx="4194229" cy="713324"/>
          </a:xfrm>
          <a:prstGeom prst="rect">
            <a:avLst/>
          </a:prstGeom>
          <a:noFill/>
        </p:spPr>
        <p:txBody>
          <a:bodyPr wrap="square" rtlCol="0">
            <a:spAutoFit/>
          </a:bodyPr>
          <a:lstStyle/>
          <a:p>
            <a:pPr algn="ctr"/>
            <a:r>
              <a:rPr lang="en-US" sz="4000">
                <a:solidFill>
                  <a:schemeClr val="accent2">
                    <a:lumMod val="75000"/>
                  </a:schemeClr>
                </a:solidFill>
                <a:latin typeface="Stencil" pitchFamily="82" charset="77"/>
              </a:rPr>
              <a:t>approved</a:t>
            </a:r>
          </a:p>
        </p:txBody>
      </p:sp>
    </p:spTree>
    <p:extLst>
      <p:ext uri="{BB962C8B-B14F-4D97-AF65-F5344CB8AC3E}">
        <p14:creationId xmlns:p14="http://schemas.microsoft.com/office/powerpoint/2010/main" val="3903530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752601" y="1371600"/>
            <a:ext cx="4311650" cy="4495800"/>
          </a:xfrm>
          <a:prstGeom prst="rect">
            <a:avLst/>
          </a:prstGeom>
          <a:noFill/>
          <a:ln w="9525">
            <a:noFill/>
            <a:miter lim="800000"/>
            <a:headEnd/>
            <a:tailEnd/>
          </a:ln>
        </p:spPr>
      </p:pic>
      <p:pic>
        <p:nvPicPr>
          <p:cNvPr id="55299"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400800" y="1457326"/>
            <a:ext cx="4064000" cy="4486275"/>
          </a:xfrm>
          <a:prstGeom prst="rect">
            <a:avLst/>
          </a:prstGeom>
          <a:noFill/>
          <a:ln w="9525">
            <a:noFill/>
            <a:miter lim="800000"/>
            <a:headEnd/>
            <a:tailEnd/>
          </a:ln>
        </p:spPr>
      </p:pic>
      <p:sp>
        <p:nvSpPr>
          <p:cNvPr id="55300" name="Text Box 4"/>
          <p:cNvSpPr txBox="1">
            <a:spLocks noChangeArrowheads="1"/>
          </p:cNvSpPr>
          <p:nvPr/>
        </p:nvSpPr>
        <p:spPr bwMode="auto">
          <a:xfrm>
            <a:off x="3035329" y="5969023"/>
            <a:ext cx="1920875" cy="2062103"/>
          </a:xfrm>
          <a:prstGeom prst="rect">
            <a:avLst/>
          </a:prstGeom>
          <a:noFill/>
          <a:ln w="9525">
            <a:noFill/>
            <a:miter lim="800000"/>
            <a:headEnd/>
            <a:tailEnd/>
          </a:ln>
        </p:spPr>
        <p:txBody>
          <a:bodyPr>
            <a:spAutoFit/>
          </a:bodyPr>
          <a:lstStyle/>
          <a:p>
            <a:r>
              <a:rPr lang="en-US" sz="3200">
                <a:solidFill>
                  <a:prstClr val="black"/>
                </a:solidFill>
                <a:cs typeface="Arial" pitchFamily="34" charset="0"/>
              </a:rPr>
              <a:t>Day 1			</a:t>
            </a:r>
          </a:p>
        </p:txBody>
      </p:sp>
      <p:sp>
        <p:nvSpPr>
          <p:cNvPr id="55301" name="Text Box 6"/>
          <p:cNvSpPr txBox="1">
            <a:spLocks noChangeArrowheads="1"/>
          </p:cNvSpPr>
          <p:nvPr/>
        </p:nvSpPr>
        <p:spPr bwMode="auto">
          <a:xfrm>
            <a:off x="7388241" y="6016647"/>
            <a:ext cx="1920875" cy="2062103"/>
          </a:xfrm>
          <a:prstGeom prst="rect">
            <a:avLst/>
          </a:prstGeom>
          <a:noFill/>
          <a:ln w="9525">
            <a:noFill/>
            <a:miter lim="800000"/>
            <a:headEnd/>
            <a:tailEnd/>
          </a:ln>
        </p:spPr>
        <p:txBody>
          <a:bodyPr>
            <a:spAutoFit/>
          </a:bodyPr>
          <a:lstStyle/>
          <a:p>
            <a:r>
              <a:rPr lang="en-US" sz="3200">
                <a:solidFill>
                  <a:prstClr val="black"/>
                </a:solidFill>
                <a:cs typeface="Arial" pitchFamily="34" charset="0"/>
              </a:rPr>
              <a:t>Day 5			</a:t>
            </a:r>
          </a:p>
        </p:txBody>
      </p:sp>
      <p:sp>
        <p:nvSpPr>
          <p:cNvPr id="55302" name="Text Box 5"/>
          <p:cNvSpPr txBox="1">
            <a:spLocks noChangeArrowheads="1"/>
          </p:cNvSpPr>
          <p:nvPr/>
        </p:nvSpPr>
        <p:spPr bwMode="auto">
          <a:xfrm>
            <a:off x="1524000" y="298473"/>
            <a:ext cx="9144000" cy="646331"/>
          </a:xfrm>
          <a:prstGeom prst="rect">
            <a:avLst/>
          </a:prstGeom>
          <a:noFill/>
          <a:ln w="9525">
            <a:noFill/>
            <a:miter lim="800000"/>
            <a:headEnd/>
            <a:tailEnd/>
          </a:ln>
        </p:spPr>
        <p:txBody>
          <a:bodyPr>
            <a:spAutoFit/>
          </a:bodyPr>
          <a:lstStyle/>
          <a:p>
            <a:pPr algn="ctr"/>
            <a:r>
              <a:rPr lang="en-US" sz="3600">
                <a:solidFill>
                  <a:prstClr val="black"/>
                </a:solidFill>
                <a:cs typeface="Arial" pitchFamily="34" charset="0"/>
              </a:rPr>
              <a:t>Why Are 1 in 10 Like This?</a:t>
            </a:r>
          </a:p>
        </p:txBody>
      </p:sp>
    </p:spTree>
    <p:extLst>
      <p:ext uri="{BB962C8B-B14F-4D97-AF65-F5344CB8AC3E}">
        <p14:creationId xmlns:p14="http://schemas.microsoft.com/office/powerpoint/2010/main" val="5101131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5C390BB-24C6-9749-85FB-73A88A7728FD}"/>
              </a:ext>
            </a:extLst>
          </p:cNvPr>
          <p:cNvSpPr>
            <a:spLocks noGrp="1"/>
          </p:cNvSpPr>
          <p:nvPr>
            <p:ph type="body" sz="half" idx="2"/>
          </p:nvPr>
        </p:nvSpPr>
        <p:spPr/>
        <p:txBody>
          <a:bodyPr/>
          <a:lstStyle/>
          <a:p>
            <a:endParaRPr lang="en-US"/>
          </a:p>
        </p:txBody>
      </p:sp>
      <p:sp>
        <p:nvSpPr>
          <p:cNvPr id="6" name="Title 5">
            <a:extLst>
              <a:ext uri="{FF2B5EF4-FFF2-40B4-BE49-F238E27FC236}">
                <a16:creationId xmlns:a16="http://schemas.microsoft.com/office/drawing/2014/main" id="{3B7EC0D4-23F9-574E-8895-D9A3670DFC23}"/>
              </a:ext>
            </a:extLst>
          </p:cNvPr>
          <p:cNvSpPr>
            <a:spLocks noGrp="1"/>
          </p:cNvSpPr>
          <p:nvPr>
            <p:ph type="title"/>
          </p:nvPr>
        </p:nvSpPr>
        <p:spPr/>
        <p:txBody>
          <a:bodyPr/>
          <a:lstStyle/>
          <a:p>
            <a:r>
              <a:rPr lang="en-US"/>
              <a:t>Disclosures</a:t>
            </a:r>
          </a:p>
        </p:txBody>
      </p:sp>
      <p:sp>
        <p:nvSpPr>
          <p:cNvPr id="7" name="Content Placeholder 6">
            <a:extLst>
              <a:ext uri="{FF2B5EF4-FFF2-40B4-BE49-F238E27FC236}">
                <a16:creationId xmlns:a16="http://schemas.microsoft.com/office/drawing/2014/main" id="{9890370A-CD59-8540-9342-9F01D6EA52FD}"/>
              </a:ext>
            </a:extLst>
          </p:cNvPr>
          <p:cNvSpPr>
            <a:spLocks noGrp="1"/>
          </p:cNvSpPr>
          <p:nvPr>
            <p:ph idx="1"/>
          </p:nvPr>
        </p:nvSpPr>
        <p:spPr/>
        <p:txBody>
          <a:bodyPr/>
          <a:lstStyle/>
          <a:p>
            <a:r>
              <a:rPr lang="en-US" sz="2400"/>
              <a:t>MSKCC receives research funding for my work from:</a:t>
            </a:r>
          </a:p>
          <a:p>
            <a:pPr marL="285750" indent="-285750">
              <a:buFont typeface="Arial" panose="020B0604020202020204" pitchFamily="34" charset="0"/>
              <a:buChar char="•"/>
            </a:pPr>
            <a:r>
              <a:rPr lang="en-US" sz="2400" err="1"/>
              <a:t>Mirati</a:t>
            </a:r>
            <a:r>
              <a:rPr lang="en-US" sz="2400"/>
              <a:t> </a:t>
            </a:r>
          </a:p>
          <a:p>
            <a:pPr marL="285750" indent="-285750">
              <a:buFont typeface="Arial" panose="020B0604020202020204" pitchFamily="34" charset="0"/>
              <a:buChar char="•"/>
            </a:pPr>
            <a:r>
              <a:rPr lang="en-US" sz="2400"/>
              <a:t>Lilly</a:t>
            </a:r>
          </a:p>
          <a:p>
            <a:pPr marL="285750" indent="-285750">
              <a:buFont typeface="Arial" panose="020B0604020202020204" pitchFamily="34" charset="0"/>
              <a:buChar char="•"/>
            </a:pPr>
            <a:r>
              <a:rPr lang="en-US" sz="2400"/>
              <a:t>Takeda </a:t>
            </a:r>
          </a:p>
          <a:p>
            <a:pPr marL="285750" indent="-285750">
              <a:buFont typeface="Arial" panose="020B0604020202020204" pitchFamily="34" charset="0"/>
              <a:buChar char="•"/>
            </a:pPr>
            <a:r>
              <a:rPr lang="en-US" sz="2400"/>
              <a:t>Merck </a:t>
            </a:r>
          </a:p>
          <a:p>
            <a:pPr marL="285750" indent="-285750">
              <a:buFont typeface="Arial" panose="020B0604020202020204" pitchFamily="34" charset="0"/>
              <a:buChar char="•"/>
            </a:pPr>
            <a:r>
              <a:rPr lang="en-US" sz="2400"/>
              <a:t>Roche </a:t>
            </a:r>
          </a:p>
          <a:p>
            <a:pPr marL="285750" indent="-285750">
              <a:buFont typeface="Arial" panose="020B0604020202020204" pitchFamily="34" charset="0"/>
              <a:buChar char="•"/>
            </a:pPr>
            <a:r>
              <a:rPr lang="en-US" sz="2400"/>
              <a:t>Pfizer</a:t>
            </a:r>
          </a:p>
          <a:p>
            <a:pPr marL="285750" indent="-285750">
              <a:buFont typeface="Arial" panose="020B0604020202020204" pitchFamily="34" charset="0"/>
              <a:buChar char="•"/>
            </a:pPr>
            <a:r>
              <a:rPr lang="en-US" sz="2400"/>
              <a:t>Rain Therapeutics </a:t>
            </a:r>
          </a:p>
          <a:p>
            <a:pPr marL="285750" indent="-285750">
              <a:buFont typeface="Arial" panose="020B0604020202020204" pitchFamily="34" charset="0"/>
              <a:buChar char="•"/>
            </a:pPr>
            <a:r>
              <a:rPr lang="en-US" sz="2400"/>
              <a:t>Novartis</a:t>
            </a:r>
          </a:p>
          <a:p>
            <a:endParaRPr lang="en-US" sz="2400"/>
          </a:p>
        </p:txBody>
      </p:sp>
    </p:spTree>
    <p:extLst>
      <p:ext uri="{BB962C8B-B14F-4D97-AF65-F5344CB8AC3E}">
        <p14:creationId xmlns:p14="http://schemas.microsoft.com/office/powerpoint/2010/main" val="1665008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9"/>
            <a:ext cx="11353800" cy="1143000"/>
          </a:xfrm>
        </p:spPr>
        <p:txBody>
          <a:bodyPr>
            <a:normAutofit/>
          </a:bodyPr>
          <a:lstStyle/>
          <a:p>
            <a:r>
              <a:rPr lang="en-US"/>
              <a:t>Clinical Factors Associated With Response to EGFR TKI</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3200"/>
              <a:t>East Asian</a:t>
            </a:r>
          </a:p>
          <a:p>
            <a:pPr marL="457200" indent="-457200">
              <a:buFont typeface="Arial" panose="020B0604020202020204" pitchFamily="34" charset="0"/>
              <a:buChar char="•"/>
            </a:pPr>
            <a:r>
              <a:rPr lang="en-US" sz="3200"/>
              <a:t>Never Smokers</a:t>
            </a:r>
          </a:p>
          <a:p>
            <a:pPr marL="457200" indent="-457200">
              <a:buFont typeface="Arial" panose="020B0604020202020204" pitchFamily="34" charset="0"/>
              <a:buChar char="•"/>
            </a:pPr>
            <a:r>
              <a:rPr lang="en-US" sz="3200"/>
              <a:t>Tumors with adenocarcinoma histology</a:t>
            </a:r>
          </a:p>
          <a:p>
            <a:endParaRPr lang="en-US" sz="3200"/>
          </a:p>
          <a:p>
            <a:endParaRPr lang="en-US" sz="3200"/>
          </a:p>
        </p:txBody>
      </p:sp>
    </p:spTree>
    <p:extLst>
      <p:ext uri="{BB962C8B-B14F-4D97-AF65-F5344CB8AC3E}">
        <p14:creationId xmlns:p14="http://schemas.microsoft.com/office/powerpoint/2010/main" val="719042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p:cNvPicPr>
            <a:picLocks noChangeAspect="1" noChangeArrowheads="1"/>
          </p:cNvPicPr>
          <p:nvPr/>
        </p:nvPicPr>
        <p:blipFill>
          <a:blip r:embed="rId2" cstate="print"/>
          <a:srcRect/>
          <a:stretch>
            <a:fillRect/>
          </a:stretch>
        </p:blipFill>
        <p:spPr bwMode="auto">
          <a:xfrm>
            <a:off x="2133600" y="1676400"/>
            <a:ext cx="3592848" cy="2590800"/>
          </a:xfrm>
          <a:prstGeom prst="rect">
            <a:avLst/>
          </a:prstGeom>
          <a:noFill/>
          <a:ln w="9525">
            <a:noFill/>
            <a:miter lim="800000"/>
            <a:headEnd/>
            <a:tailEnd/>
          </a:ln>
        </p:spPr>
      </p:pic>
      <p:sp>
        <p:nvSpPr>
          <p:cNvPr id="5" name="Text Box 8"/>
          <p:cNvSpPr txBox="1">
            <a:spLocks noChangeArrowheads="1"/>
          </p:cNvSpPr>
          <p:nvPr/>
        </p:nvSpPr>
        <p:spPr bwMode="auto">
          <a:xfrm>
            <a:off x="1216850" y="914424"/>
            <a:ext cx="6234400" cy="954107"/>
          </a:xfrm>
          <a:prstGeom prst="rect">
            <a:avLst/>
          </a:prstGeom>
          <a:noFill/>
          <a:ln w="9525">
            <a:noFill/>
            <a:miter lim="800000"/>
            <a:headEnd/>
            <a:tailEnd/>
          </a:ln>
        </p:spPr>
        <p:txBody>
          <a:bodyPr wrap="none">
            <a:spAutoFit/>
          </a:bodyPr>
          <a:lstStyle/>
          <a:p>
            <a:pPr algn="ctr"/>
            <a:r>
              <a:rPr lang="en-US" sz="2800" b="1"/>
              <a:t>Epidermal Growth Factor Receptor </a:t>
            </a:r>
          </a:p>
          <a:p>
            <a:pPr algn="ctr"/>
            <a:endParaRPr lang="en-US" sz="2800" b="1"/>
          </a:p>
        </p:txBody>
      </p:sp>
      <p:cxnSp>
        <p:nvCxnSpPr>
          <p:cNvPr id="7" name="Straight Arrow Connector 6"/>
          <p:cNvCxnSpPr/>
          <p:nvPr/>
        </p:nvCxnSpPr>
        <p:spPr>
          <a:xfrm>
            <a:off x="6019800" y="2819400"/>
            <a:ext cx="1371600" cy="838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629400" y="4191022"/>
            <a:ext cx="3657600" cy="2332039"/>
          </a:xfrm>
          <a:prstGeom prst="rect">
            <a:avLst/>
          </a:prstGeom>
          <a:noFill/>
          <a:ln w="9525">
            <a:noFill/>
            <a:miter lim="800000"/>
            <a:headEnd/>
            <a:tailEnd/>
          </a:ln>
        </p:spPr>
      </p:pic>
    </p:spTree>
    <p:extLst>
      <p:ext uri="{BB962C8B-B14F-4D97-AF65-F5344CB8AC3E}">
        <p14:creationId xmlns:p14="http://schemas.microsoft.com/office/powerpoint/2010/main" val="3188014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1"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582895" y="2633521"/>
            <a:ext cx="6732587" cy="1933575"/>
          </a:xfrm>
          <a:prstGeom prst="rect">
            <a:avLst/>
          </a:prstGeom>
          <a:ln w="28575">
            <a:noFill/>
            <a:miter lim="800000"/>
            <a:headEnd/>
            <a:tailEnd/>
          </a:ln>
          <a:effectLst/>
          <a:extLst>
            <a:ext uri="{909E8E84-426E-40dd-AFC4-6F175D3DCCD1}">
              <a14:hiddenFill xmlns:a14="http://schemas.microsoft.com/office/drawing/2010/main" xmlns="">
                <a:solidFill>
                  <a:srgbClr val="FFFFFF"/>
                </a:solidFill>
              </a14:hiddenFill>
            </a:ext>
          </a:extLst>
        </p:spPr>
      </p:pic>
      <p:pic>
        <p:nvPicPr>
          <p:cNvPr id="109572" name="Picture 6"/>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957638" y="433410"/>
            <a:ext cx="3981450" cy="2038351"/>
          </a:xfrm>
          <a:prstGeom prst="rect">
            <a:avLst/>
          </a:prstGeom>
          <a:ln w="28575">
            <a:noFill/>
            <a:miter lim="800000"/>
            <a:headEnd/>
            <a:tailEnd/>
          </a:ln>
          <a:effectLst/>
          <a:extLst>
            <a:ext uri="{909E8E84-426E-40dd-AFC4-6F175D3DCCD1}">
              <a14:hiddenFill xmlns:a14="http://schemas.microsoft.com/office/drawing/2010/main" xmlns="">
                <a:solidFill>
                  <a:srgbClr val="FFFFFF"/>
                </a:solidFill>
              </a14:hiddenFill>
            </a:ext>
          </a:extLst>
        </p:spPr>
      </p:pic>
      <p:pic>
        <p:nvPicPr>
          <p:cNvPr id="109573" name="Picture 7"/>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741645" y="4735191"/>
            <a:ext cx="6415087" cy="1446212"/>
          </a:xfrm>
          <a:prstGeom prst="rect">
            <a:avLst/>
          </a:prstGeom>
          <a:ln w="28575">
            <a:noFill/>
            <a:miter lim="800000"/>
            <a:headEnd/>
            <a:tailEnd/>
          </a:ln>
          <a:effectLst/>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5737970" y="6249079"/>
            <a:ext cx="4884634" cy="553998"/>
          </a:xfrm>
          <a:prstGeom prst="rect">
            <a:avLst/>
          </a:prstGeom>
          <a:noFill/>
        </p:spPr>
        <p:txBody>
          <a:bodyPr wrap="square" rtlCol="0">
            <a:spAutoFit/>
          </a:bodyPr>
          <a:lstStyle/>
          <a:p>
            <a:pPr algn="r"/>
            <a:r>
              <a:rPr lang="en-US" sz="1000">
                <a:solidFill>
                  <a:prstClr val="white"/>
                </a:solidFill>
              </a:rPr>
              <a:t>Paez JG, et al. </a:t>
            </a:r>
            <a:r>
              <a:rPr lang="fr-FR" sz="1000" i="1">
                <a:solidFill>
                  <a:prstClr val="white"/>
                </a:solidFill>
              </a:rPr>
              <a:t>Science. </a:t>
            </a:r>
            <a:r>
              <a:rPr lang="fr-FR" sz="1000">
                <a:solidFill>
                  <a:prstClr val="white"/>
                </a:solidFill>
              </a:rPr>
              <a:t>2004;304(5676):1497-1500.</a:t>
            </a:r>
          </a:p>
          <a:p>
            <a:pPr algn="r"/>
            <a:r>
              <a:rPr lang="fr-FR" sz="1000">
                <a:solidFill>
                  <a:prstClr val="white"/>
                </a:solidFill>
              </a:rPr>
              <a:t>Lynch TJ, et al. </a:t>
            </a:r>
            <a:r>
              <a:rPr lang="en-US" sz="1000" i="1">
                <a:solidFill>
                  <a:prstClr val="white"/>
                </a:solidFill>
              </a:rPr>
              <a:t>N Engl J Med. </a:t>
            </a:r>
            <a:r>
              <a:rPr lang="en-US" sz="1000">
                <a:solidFill>
                  <a:prstClr val="white"/>
                </a:solidFill>
              </a:rPr>
              <a:t>2004;350(21):2129-2139.</a:t>
            </a:r>
          </a:p>
          <a:p>
            <a:pPr algn="r"/>
            <a:r>
              <a:rPr lang="en-US" sz="1000">
                <a:solidFill>
                  <a:prstClr val="white"/>
                </a:solidFill>
              </a:rPr>
              <a:t>Pao W, et al</a:t>
            </a:r>
            <a:r>
              <a:rPr lang="en-US" sz="1000" i="1">
                <a:solidFill>
                  <a:prstClr val="white"/>
                </a:solidFill>
              </a:rPr>
              <a:t>.</a:t>
            </a:r>
            <a:r>
              <a:rPr lang="pl-PL" sz="1000" i="1">
                <a:solidFill>
                  <a:prstClr val="white"/>
                </a:solidFill>
              </a:rPr>
              <a:t> Proc Natl Acad Sci U S A. </a:t>
            </a:r>
            <a:r>
              <a:rPr lang="pl-PL" sz="1000">
                <a:solidFill>
                  <a:prstClr val="white"/>
                </a:solidFill>
              </a:rPr>
              <a:t>2004;101(36):13306-</a:t>
            </a:r>
            <a:r>
              <a:rPr lang="en-US" sz="1000">
                <a:solidFill>
                  <a:prstClr val="white"/>
                </a:solidFill>
              </a:rPr>
              <a:t>133</a:t>
            </a:r>
            <a:r>
              <a:rPr lang="pl-PL" sz="1000">
                <a:solidFill>
                  <a:prstClr val="white"/>
                </a:solidFill>
              </a:rPr>
              <a:t>11. </a:t>
            </a:r>
            <a:r>
              <a:rPr lang="en-US" sz="1000">
                <a:solidFill>
                  <a:prstClr val="white"/>
                </a:solidFill>
              </a:rPr>
              <a:t>   </a:t>
            </a:r>
            <a:r>
              <a:rPr lang="fr-FR" sz="1000">
                <a:solidFill>
                  <a:prstClr val="white"/>
                </a:solidFill>
              </a:rPr>
              <a:t> </a:t>
            </a:r>
            <a:endParaRPr lang="en-US" sz="1000">
              <a:solidFill>
                <a:prstClr val="white"/>
              </a:solidFill>
            </a:endParaRPr>
          </a:p>
        </p:txBody>
      </p:sp>
      <p:sp>
        <p:nvSpPr>
          <p:cNvPr id="2" name="TextBox 1"/>
          <p:cNvSpPr txBox="1"/>
          <p:nvPr/>
        </p:nvSpPr>
        <p:spPr>
          <a:xfrm>
            <a:off x="7391412" y="6172200"/>
            <a:ext cx="1016624" cy="58477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3200">
                <a:solidFill>
                  <a:prstClr val="black"/>
                </a:solidFill>
              </a:rPr>
              <a:t>2004</a:t>
            </a:r>
          </a:p>
        </p:txBody>
      </p:sp>
    </p:spTree>
    <p:extLst>
      <p:ext uri="{BB962C8B-B14F-4D97-AF65-F5344CB8AC3E}">
        <p14:creationId xmlns:p14="http://schemas.microsoft.com/office/powerpoint/2010/main" val="3662527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a:off x="7986713" y="1538304"/>
            <a:ext cx="1943100" cy="1628775"/>
          </a:xfrm>
          <a:prstGeom prst="ellipse">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b="1">
              <a:solidFill>
                <a:prstClr val="black"/>
              </a:solidFill>
            </a:endParaRPr>
          </a:p>
        </p:txBody>
      </p:sp>
      <p:sp>
        <p:nvSpPr>
          <p:cNvPr id="4" name="Oval 3"/>
          <p:cNvSpPr/>
          <p:nvPr/>
        </p:nvSpPr>
        <p:spPr>
          <a:xfrm>
            <a:off x="3376613" y="1538304"/>
            <a:ext cx="1943100" cy="1628775"/>
          </a:xfrm>
          <a:prstGeom prst="ellipse">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en-US">
              <a:solidFill>
                <a:prstClr val="black"/>
              </a:solidFill>
            </a:endParaRPr>
          </a:p>
        </p:txBody>
      </p:sp>
      <p:sp>
        <p:nvSpPr>
          <p:cNvPr id="19459" name="Title 1"/>
          <p:cNvSpPr>
            <a:spLocks noGrp="1"/>
          </p:cNvSpPr>
          <p:nvPr>
            <p:ph type="title"/>
          </p:nvPr>
        </p:nvSpPr>
        <p:spPr>
          <a:xfrm>
            <a:off x="856344" y="334819"/>
            <a:ext cx="9828439" cy="1365321"/>
          </a:xfrm>
        </p:spPr>
        <p:txBody>
          <a:bodyPr>
            <a:normAutofit/>
          </a:bodyPr>
          <a:lstStyle/>
          <a:p>
            <a:r>
              <a:rPr lang="en-US">
                <a:latin typeface="Calibri" panose="020F0502020204030204" pitchFamily="34" charset="0"/>
                <a:cs typeface="Calibri" panose="020F0502020204030204" pitchFamily="34" charset="0"/>
              </a:rPr>
              <a:t>EGFR mutations in Non-small cell lung cancer</a:t>
            </a:r>
            <a:br>
              <a:rPr lang="en-US">
                <a:latin typeface="Calibri" panose="020F0502020204030204" pitchFamily="34" charset="0"/>
                <a:cs typeface="Calibri" panose="020F0502020204030204" pitchFamily="34" charset="0"/>
              </a:rPr>
            </a:br>
            <a:endParaRPr lang="en-US">
              <a:latin typeface="Calibri" panose="020F0502020204030204" pitchFamily="34" charset="0"/>
              <a:cs typeface="Calibri" panose="020F0502020204030204" pitchFamily="34" charset="0"/>
            </a:endParaRPr>
          </a:p>
        </p:txBody>
      </p:sp>
      <p:pic>
        <p:nvPicPr>
          <p:cNvPr id="19460" name="Picture 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044700" y="2892425"/>
            <a:ext cx="7886700" cy="674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1" name="TextBox 4"/>
          <p:cNvSpPr txBox="1">
            <a:spLocks noChangeArrowheads="1"/>
          </p:cNvSpPr>
          <p:nvPr/>
        </p:nvSpPr>
        <p:spPr bwMode="auto">
          <a:xfrm>
            <a:off x="8636001" y="1700213"/>
            <a:ext cx="95571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ea typeface="ＭＳ Ｐゴシック" charset="0"/>
                <a:cs typeface="ＭＳ Ｐゴシック" charset="0"/>
              </a:defRPr>
            </a:lvl1pPr>
            <a:lvl2pPr marL="742950" indent="-285750">
              <a:defRPr>
                <a:solidFill>
                  <a:schemeClr val="tx1"/>
                </a:solidFill>
                <a:latin typeface="Corbel" charset="0"/>
                <a:ea typeface="ＭＳ Ｐゴシック" charset="0"/>
              </a:defRPr>
            </a:lvl2pPr>
            <a:lvl3pPr marL="1143000" indent="-228600">
              <a:defRPr>
                <a:solidFill>
                  <a:schemeClr val="tx1"/>
                </a:solidFill>
                <a:latin typeface="Corbel" charset="0"/>
                <a:ea typeface="ＭＳ Ｐゴシック" charset="0"/>
              </a:defRPr>
            </a:lvl3pPr>
            <a:lvl4pPr marL="1600200" indent="-228600">
              <a:defRPr>
                <a:solidFill>
                  <a:schemeClr val="tx1"/>
                </a:solidFill>
                <a:latin typeface="Corbel" charset="0"/>
                <a:ea typeface="ＭＳ Ｐゴシック" charset="0"/>
              </a:defRPr>
            </a:lvl4pPr>
            <a:lvl5pPr marL="2057400" indent="-228600">
              <a:defRPr>
                <a:solidFill>
                  <a:schemeClr val="tx1"/>
                </a:solidFill>
                <a:latin typeface="Corbel" charset="0"/>
                <a:ea typeface="ＭＳ Ｐゴシック" charset="0"/>
              </a:defRPr>
            </a:lvl5pPr>
            <a:lvl6pPr marL="2514600" indent="-228600" fontAlgn="base">
              <a:spcBef>
                <a:spcPct val="0"/>
              </a:spcBef>
              <a:spcAft>
                <a:spcPct val="0"/>
              </a:spcAft>
              <a:defRPr>
                <a:solidFill>
                  <a:schemeClr val="tx1"/>
                </a:solidFill>
                <a:latin typeface="Corbel" charset="0"/>
                <a:ea typeface="ＭＳ Ｐゴシック" charset="0"/>
              </a:defRPr>
            </a:lvl6pPr>
            <a:lvl7pPr marL="2971800" indent="-228600" fontAlgn="base">
              <a:spcBef>
                <a:spcPct val="0"/>
              </a:spcBef>
              <a:spcAft>
                <a:spcPct val="0"/>
              </a:spcAft>
              <a:defRPr>
                <a:solidFill>
                  <a:schemeClr val="tx1"/>
                </a:solidFill>
                <a:latin typeface="Corbel" charset="0"/>
                <a:ea typeface="ＭＳ Ｐゴシック" charset="0"/>
              </a:defRPr>
            </a:lvl7pPr>
            <a:lvl8pPr marL="3429000" indent="-228600" fontAlgn="base">
              <a:spcBef>
                <a:spcPct val="0"/>
              </a:spcBef>
              <a:spcAft>
                <a:spcPct val="0"/>
              </a:spcAft>
              <a:defRPr>
                <a:solidFill>
                  <a:schemeClr val="tx1"/>
                </a:solidFill>
                <a:latin typeface="Corbel" charset="0"/>
                <a:ea typeface="ＭＳ Ｐゴシック" charset="0"/>
              </a:defRPr>
            </a:lvl8pPr>
            <a:lvl9pPr marL="3886200" indent="-228600" fontAlgn="base">
              <a:spcBef>
                <a:spcPct val="0"/>
              </a:spcBef>
              <a:spcAft>
                <a:spcPct val="0"/>
              </a:spcAft>
              <a:defRPr>
                <a:solidFill>
                  <a:schemeClr val="tx1"/>
                </a:solidFill>
                <a:latin typeface="Corbel" charset="0"/>
                <a:ea typeface="ＭＳ Ｐゴシック" charset="0"/>
              </a:defRPr>
            </a:lvl9pPr>
          </a:lstStyle>
          <a:p>
            <a:r>
              <a:rPr lang="en-US" sz="2000" b="1">
                <a:solidFill>
                  <a:prstClr val="black"/>
                </a:solidFill>
                <a:latin typeface="+mn-lt"/>
              </a:rPr>
              <a:t>L858R</a:t>
            </a:r>
          </a:p>
        </p:txBody>
      </p:sp>
      <p:sp>
        <p:nvSpPr>
          <p:cNvPr id="19462" name="TextBox 5"/>
          <p:cNvSpPr txBox="1">
            <a:spLocks noChangeArrowheads="1"/>
          </p:cNvSpPr>
          <p:nvPr/>
        </p:nvSpPr>
        <p:spPr bwMode="auto">
          <a:xfrm>
            <a:off x="3727188" y="1700213"/>
            <a:ext cx="1338828"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orbel" charset="0"/>
                <a:ea typeface="ＭＳ Ｐゴシック" charset="0"/>
                <a:cs typeface="ＭＳ Ｐゴシック" charset="0"/>
              </a:defRPr>
            </a:lvl1pPr>
            <a:lvl2pPr marL="742950" indent="-285750">
              <a:defRPr>
                <a:solidFill>
                  <a:schemeClr val="tx1"/>
                </a:solidFill>
                <a:latin typeface="Corbel" charset="0"/>
                <a:ea typeface="ＭＳ Ｐゴシック" charset="0"/>
              </a:defRPr>
            </a:lvl2pPr>
            <a:lvl3pPr marL="1143000" indent="-228600">
              <a:defRPr>
                <a:solidFill>
                  <a:schemeClr val="tx1"/>
                </a:solidFill>
                <a:latin typeface="Corbel" charset="0"/>
                <a:ea typeface="ＭＳ Ｐゴシック" charset="0"/>
              </a:defRPr>
            </a:lvl3pPr>
            <a:lvl4pPr marL="1600200" indent="-228600">
              <a:defRPr>
                <a:solidFill>
                  <a:schemeClr val="tx1"/>
                </a:solidFill>
                <a:latin typeface="Corbel" charset="0"/>
                <a:ea typeface="ＭＳ Ｐゴシック" charset="0"/>
              </a:defRPr>
            </a:lvl4pPr>
            <a:lvl5pPr marL="2057400" indent="-228600">
              <a:defRPr>
                <a:solidFill>
                  <a:schemeClr val="tx1"/>
                </a:solidFill>
                <a:latin typeface="Corbel" charset="0"/>
                <a:ea typeface="ＭＳ Ｐゴシック" charset="0"/>
              </a:defRPr>
            </a:lvl5pPr>
            <a:lvl6pPr marL="2514600" indent="-228600" fontAlgn="base">
              <a:spcBef>
                <a:spcPct val="0"/>
              </a:spcBef>
              <a:spcAft>
                <a:spcPct val="0"/>
              </a:spcAft>
              <a:defRPr>
                <a:solidFill>
                  <a:schemeClr val="tx1"/>
                </a:solidFill>
                <a:latin typeface="Corbel" charset="0"/>
                <a:ea typeface="ＭＳ Ｐゴシック" charset="0"/>
              </a:defRPr>
            </a:lvl6pPr>
            <a:lvl7pPr marL="2971800" indent="-228600" fontAlgn="base">
              <a:spcBef>
                <a:spcPct val="0"/>
              </a:spcBef>
              <a:spcAft>
                <a:spcPct val="0"/>
              </a:spcAft>
              <a:defRPr>
                <a:solidFill>
                  <a:schemeClr val="tx1"/>
                </a:solidFill>
                <a:latin typeface="Corbel" charset="0"/>
                <a:ea typeface="ＭＳ Ｐゴシック" charset="0"/>
              </a:defRPr>
            </a:lvl7pPr>
            <a:lvl8pPr marL="3429000" indent="-228600" fontAlgn="base">
              <a:spcBef>
                <a:spcPct val="0"/>
              </a:spcBef>
              <a:spcAft>
                <a:spcPct val="0"/>
              </a:spcAft>
              <a:defRPr>
                <a:solidFill>
                  <a:schemeClr val="tx1"/>
                </a:solidFill>
                <a:latin typeface="Corbel" charset="0"/>
                <a:ea typeface="ＭＳ Ｐゴシック" charset="0"/>
              </a:defRPr>
            </a:lvl8pPr>
            <a:lvl9pPr marL="3886200" indent="-228600" fontAlgn="base">
              <a:spcBef>
                <a:spcPct val="0"/>
              </a:spcBef>
              <a:spcAft>
                <a:spcPct val="0"/>
              </a:spcAft>
              <a:defRPr>
                <a:solidFill>
                  <a:schemeClr val="tx1"/>
                </a:solidFill>
                <a:latin typeface="Corbel" charset="0"/>
                <a:ea typeface="ＭＳ Ｐゴシック" charset="0"/>
              </a:defRPr>
            </a:lvl9pPr>
          </a:lstStyle>
          <a:p>
            <a:pPr algn="ctr"/>
            <a:r>
              <a:rPr lang="en-US" sz="2000" b="1">
                <a:solidFill>
                  <a:prstClr val="black"/>
                </a:solidFill>
                <a:latin typeface="+mn-lt"/>
              </a:rPr>
              <a:t>Exon 19 </a:t>
            </a:r>
          </a:p>
          <a:p>
            <a:pPr algn="ctr"/>
            <a:r>
              <a:rPr lang="en-US" sz="2000" b="1">
                <a:solidFill>
                  <a:prstClr val="black"/>
                </a:solidFill>
                <a:latin typeface="+mn-lt"/>
              </a:rPr>
              <a:t>Deletions</a:t>
            </a:r>
          </a:p>
        </p:txBody>
      </p:sp>
      <p:cxnSp>
        <p:nvCxnSpPr>
          <p:cNvPr id="9" name="Straight Arrow Connector 8"/>
          <p:cNvCxnSpPr/>
          <p:nvPr/>
        </p:nvCxnSpPr>
        <p:spPr>
          <a:xfrm>
            <a:off x="4240213" y="2408244"/>
            <a:ext cx="0" cy="4841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a:off x="9155113" y="2184404"/>
            <a:ext cx="0" cy="62547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9467" name="TextBox 13"/>
          <p:cNvSpPr txBox="1">
            <a:spLocks noChangeArrowheads="1"/>
          </p:cNvSpPr>
          <p:nvPr/>
        </p:nvSpPr>
        <p:spPr bwMode="auto">
          <a:xfrm>
            <a:off x="666428" y="4200525"/>
            <a:ext cx="10886944"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orbel" charset="0"/>
                <a:ea typeface="ＭＳ Ｐゴシック" charset="0"/>
                <a:cs typeface="ＭＳ Ｐゴシック" charset="0"/>
              </a:defRPr>
            </a:lvl1pPr>
            <a:lvl2pPr marL="742950" indent="-285750">
              <a:defRPr>
                <a:solidFill>
                  <a:schemeClr val="tx1"/>
                </a:solidFill>
                <a:latin typeface="Corbel" charset="0"/>
                <a:ea typeface="ＭＳ Ｐゴシック" charset="0"/>
              </a:defRPr>
            </a:lvl2pPr>
            <a:lvl3pPr marL="1143000" indent="-228600">
              <a:defRPr>
                <a:solidFill>
                  <a:schemeClr val="tx1"/>
                </a:solidFill>
                <a:latin typeface="Corbel" charset="0"/>
                <a:ea typeface="ＭＳ Ｐゴシック" charset="0"/>
              </a:defRPr>
            </a:lvl3pPr>
            <a:lvl4pPr marL="1600200" indent="-228600">
              <a:defRPr>
                <a:solidFill>
                  <a:schemeClr val="tx1"/>
                </a:solidFill>
                <a:latin typeface="Corbel" charset="0"/>
                <a:ea typeface="ＭＳ Ｐゴシック" charset="0"/>
              </a:defRPr>
            </a:lvl4pPr>
            <a:lvl5pPr marL="2057400" indent="-228600">
              <a:defRPr>
                <a:solidFill>
                  <a:schemeClr val="tx1"/>
                </a:solidFill>
                <a:latin typeface="Corbel" charset="0"/>
                <a:ea typeface="ＭＳ Ｐゴシック" charset="0"/>
              </a:defRPr>
            </a:lvl5pPr>
            <a:lvl6pPr marL="2514600" indent="-228600" fontAlgn="base">
              <a:spcBef>
                <a:spcPct val="0"/>
              </a:spcBef>
              <a:spcAft>
                <a:spcPct val="0"/>
              </a:spcAft>
              <a:defRPr>
                <a:solidFill>
                  <a:schemeClr val="tx1"/>
                </a:solidFill>
                <a:latin typeface="Corbel" charset="0"/>
                <a:ea typeface="ＭＳ Ｐゴシック" charset="0"/>
              </a:defRPr>
            </a:lvl6pPr>
            <a:lvl7pPr marL="2971800" indent="-228600" fontAlgn="base">
              <a:spcBef>
                <a:spcPct val="0"/>
              </a:spcBef>
              <a:spcAft>
                <a:spcPct val="0"/>
              </a:spcAft>
              <a:defRPr>
                <a:solidFill>
                  <a:schemeClr val="tx1"/>
                </a:solidFill>
                <a:latin typeface="Corbel" charset="0"/>
                <a:ea typeface="ＭＳ Ｐゴシック" charset="0"/>
              </a:defRPr>
            </a:lvl7pPr>
            <a:lvl8pPr marL="3429000" indent="-228600" fontAlgn="base">
              <a:spcBef>
                <a:spcPct val="0"/>
              </a:spcBef>
              <a:spcAft>
                <a:spcPct val="0"/>
              </a:spcAft>
              <a:defRPr>
                <a:solidFill>
                  <a:schemeClr val="tx1"/>
                </a:solidFill>
                <a:latin typeface="Corbel" charset="0"/>
                <a:ea typeface="ＭＳ Ｐゴシック" charset="0"/>
              </a:defRPr>
            </a:lvl8pPr>
            <a:lvl9pPr marL="3886200" indent="-228600" fontAlgn="base">
              <a:spcBef>
                <a:spcPct val="0"/>
              </a:spcBef>
              <a:spcAft>
                <a:spcPct val="0"/>
              </a:spcAft>
              <a:defRPr>
                <a:solidFill>
                  <a:schemeClr val="tx1"/>
                </a:solidFill>
                <a:latin typeface="Corbel" charset="0"/>
                <a:ea typeface="ＭＳ Ｐゴシック" charset="0"/>
              </a:defRPr>
            </a:lvl9pPr>
          </a:lstStyle>
          <a:p>
            <a:pPr marL="342900" indent="-342900">
              <a:buFont typeface="Arial" panose="020B0604020202020204" pitchFamily="34" charset="0"/>
              <a:buChar char="•"/>
            </a:pPr>
            <a:r>
              <a:rPr lang="en-US" sz="2400" b="1">
                <a:solidFill>
                  <a:prstClr val="black"/>
                </a:solidFill>
                <a:latin typeface="+mn-lt"/>
                <a:cs typeface="Calibri" panose="020F0502020204030204" pitchFamily="34" charset="0"/>
              </a:rPr>
              <a:t>Clearly associated with response to EGFR TKI</a:t>
            </a:r>
          </a:p>
          <a:p>
            <a:pPr marL="342900" indent="-342900">
              <a:buFont typeface="Arial" panose="020B0604020202020204" pitchFamily="34" charset="0"/>
              <a:buChar char="•"/>
            </a:pPr>
            <a:r>
              <a:rPr lang="en-US" sz="2400" b="1">
                <a:solidFill>
                  <a:prstClr val="black"/>
                </a:solidFill>
                <a:latin typeface="+mn-lt"/>
                <a:cs typeface="Calibri" panose="020F0502020204030204" pitchFamily="34" charset="0"/>
              </a:rPr>
              <a:t>Activating mutations (constitutive activation of EGFR signaling)</a:t>
            </a:r>
          </a:p>
          <a:p>
            <a:pPr marL="342900" indent="-342900">
              <a:buFont typeface="Arial" panose="020B0604020202020204" pitchFamily="34" charset="0"/>
              <a:buChar char="•"/>
            </a:pPr>
            <a:r>
              <a:rPr lang="en-US" sz="2400" b="1">
                <a:solidFill>
                  <a:prstClr val="black"/>
                </a:solidFill>
                <a:latin typeface="+mn-lt"/>
                <a:cs typeface="Calibri" panose="020F0502020204030204" pitchFamily="34" charset="0"/>
              </a:rPr>
              <a:t>Introducing and expressing these mutations in mouse lungs causes lung cancers to develop</a:t>
            </a:r>
          </a:p>
          <a:p>
            <a:pPr marL="342900" indent="-342900">
              <a:buFont typeface="Arial" panose="020B0604020202020204" pitchFamily="34" charset="0"/>
              <a:buChar char="•"/>
            </a:pPr>
            <a:endParaRPr lang="en-US" sz="2400" b="1">
              <a:solidFill>
                <a:prstClr val="black"/>
              </a:solidFill>
              <a:latin typeface="+mn-lt"/>
              <a:cs typeface="Calibri" panose="020F0502020204030204" pitchFamily="34" charset="0"/>
            </a:endParaRPr>
          </a:p>
        </p:txBody>
      </p:sp>
    </p:spTree>
    <p:extLst>
      <p:ext uri="{BB962C8B-B14F-4D97-AF65-F5344CB8AC3E}">
        <p14:creationId xmlns:p14="http://schemas.microsoft.com/office/powerpoint/2010/main" val="3305548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pPr eaLnBrk="1" hangingPunct="1"/>
            <a:r>
              <a:rPr lang="en-US" sz="3000"/>
              <a:t>EGFR TKI vs Carboplatin - Paclitaxel</a:t>
            </a:r>
            <a:br>
              <a:rPr lang="en-US" sz="3000"/>
            </a:br>
            <a:r>
              <a:rPr lang="en-US" sz="3000"/>
              <a:t>in Never- or Light Ex-Smokers</a:t>
            </a:r>
          </a:p>
        </p:txBody>
      </p:sp>
      <p:sp>
        <p:nvSpPr>
          <p:cNvPr id="90115" name="Footer Placeholder 16"/>
          <p:cNvSpPr>
            <a:spLocks noGrp="1"/>
          </p:cNvSpPr>
          <p:nvPr>
            <p:ph type="ftr" sz="quarter" idx="11"/>
          </p:nvPr>
        </p:nvSpPr>
        <p:spPr>
          <a:xfrm>
            <a:off x="7315199" y="6356367"/>
            <a:ext cx="3318387" cy="365125"/>
          </a:xfrm>
          <a:noFill/>
          <a:ln>
            <a:noFill/>
          </a:ln>
        </p:spPr>
        <p:txBody>
          <a:bodyPr/>
          <a:lstStyle/>
          <a:p>
            <a:r>
              <a:rPr lang="en-US" sz="1600" i="1" err="1">
                <a:solidFill>
                  <a:prstClr val="black"/>
                </a:solidFill>
              </a:rPr>
              <a:t>Mok</a:t>
            </a:r>
            <a:r>
              <a:rPr lang="en-US" sz="1600" i="1">
                <a:solidFill>
                  <a:prstClr val="black"/>
                </a:solidFill>
              </a:rPr>
              <a:t> T et al. N </a:t>
            </a:r>
            <a:r>
              <a:rPr lang="en-US" sz="1600" i="1" err="1">
                <a:solidFill>
                  <a:prstClr val="black"/>
                </a:solidFill>
              </a:rPr>
              <a:t>Engl</a:t>
            </a:r>
            <a:r>
              <a:rPr lang="en-US" sz="1600" i="1">
                <a:solidFill>
                  <a:prstClr val="black"/>
                </a:solidFill>
              </a:rPr>
              <a:t> J Med. 2009</a:t>
            </a:r>
          </a:p>
        </p:txBody>
      </p:sp>
      <p:sp>
        <p:nvSpPr>
          <p:cNvPr id="90118" name="AutoShape 4"/>
          <p:cNvSpPr>
            <a:spLocks noChangeArrowheads="1"/>
          </p:cNvSpPr>
          <p:nvPr/>
        </p:nvSpPr>
        <p:spPr bwMode="auto">
          <a:xfrm>
            <a:off x="1084880" y="2062932"/>
            <a:ext cx="5193681" cy="2962513"/>
          </a:xfrm>
          <a:prstGeom prst="roundRect">
            <a:avLst>
              <a:gd name="adj" fmla="val 16667"/>
            </a:avLst>
          </a:prstGeom>
          <a:noFill/>
          <a:ln w="28575" algn="ctr">
            <a:solidFill>
              <a:schemeClr val="tx1"/>
            </a:solidFill>
            <a:round/>
            <a:headEnd/>
            <a:tailEnd/>
          </a:ln>
        </p:spPr>
        <p:txBody>
          <a:bodyPr wrap="square" lIns="0" rIns="0" anchor="ctr">
            <a:spAutoFit/>
          </a:bodyPr>
          <a:lstStyle/>
          <a:p>
            <a:pPr marL="292100" indent="-180975">
              <a:buClr>
                <a:srgbClr val="C0504D"/>
              </a:buClr>
              <a:buFont typeface="Arial" pitchFamily="34" charset="0"/>
              <a:buChar char="•"/>
            </a:pPr>
            <a:r>
              <a:rPr lang="en-US" sz="2400">
                <a:solidFill>
                  <a:prstClr val="black"/>
                </a:solidFill>
              </a:rPr>
              <a:t>Measurable Stage IIIB or IV</a:t>
            </a:r>
          </a:p>
          <a:p>
            <a:pPr marL="292100" indent="-180975">
              <a:buClr>
                <a:srgbClr val="C0504D"/>
              </a:buClr>
              <a:buFont typeface="Arial" pitchFamily="34" charset="0"/>
              <a:buChar char="•"/>
            </a:pPr>
            <a:r>
              <a:rPr lang="en-US" sz="2400" err="1">
                <a:solidFill>
                  <a:prstClr val="black"/>
                </a:solidFill>
              </a:rPr>
              <a:t>Adenocarcinoma</a:t>
            </a:r>
            <a:r>
              <a:rPr lang="en-US" sz="2400">
                <a:solidFill>
                  <a:prstClr val="black"/>
                </a:solidFill>
              </a:rPr>
              <a:t> histology</a:t>
            </a:r>
          </a:p>
          <a:p>
            <a:pPr marL="292100" indent="-180975">
              <a:buClr>
                <a:srgbClr val="C0504D"/>
              </a:buClr>
              <a:buFont typeface="Arial" pitchFamily="34" charset="0"/>
              <a:buChar char="•"/>
            </a:pPr>
            <a:r>
              <a:rPr lang="en-US" sz="2400">
                <a:solidFill>
                  <a:prstClr val="black"/>
                </a:solidFill>
              </a:rPr>
              <a:t>No prior chemotherapy</a:t>
            </a:r>
          </a:p>
          <a:p>
            <a:pPr marL="292100" indent="-180975">
              <a:buClr>
                <a:srgbClr val="C0504D"/>
              </a:buClr>
              <a:buFont typeface="Arial" pitchFamily="34" charset="0"/>
              <a:buChar char="•"/>
            </a:pPr>
            <a:r>
              <a:rPr lang="en-US" sz="2400">
                <a:solidFill>
                  <a:prstClr val="black"/>
                </a:solidFill>
              </a:rPr>
              <a:t>PS 0-2</a:t>
            </a:r>
          </a:p>
          <a:p>
            <a:pPr marL="292100" indent="-180975">
              <a:buClr>
                <a:srgbClr val="C0504D"/>
              </a:buClr>
              <a:buFont typeface="Arial" pitchFamily="34" charset="0"/>
              <a:buChar char="•"/>
            </a:pPr>
            <a:r>
              <a:rPr lang="en-US" sz="2400">
                <a:solidFill>
                  <a:prstClr val="black"/>
                </a:solidFill>
              </a:rPr>
              <a:t>&lt;100 cigarettes/lifetime or &lt;10 pack- years and stopped ≥15 years prior</a:t>
            </a:r>
          </a:p>
        </p:txBody>
      </p:sp>
      <p:sp>
        <p:nvSpPr>
          <p:cNvPr id="90119" name="AutoShape 5"/>
          <p:cNvSpPr>
            <a:spLocks noChangeArrowheads="1"/>
          </p:cNvSpPr>
          <p:nvPr/>
        </p:nvSpPr>
        <p:spPr bwMode="auto">
          <a:xfrm>
            <a:off x="6430963" y="2630488"/>
            <a:ext cx="461963" cy="1981200"/>
          </a:xfrm>
          <a:prstGeom prst="roundRect">
            <a:avLst>
              <a:gd name="adj" fmla="val 16667"/>
            </a:avLst>
          </a:prstGeom>
          <a:noFill/>
          <a:ln w="28575" algn="ctr">
            <a:solidFill>
              <a:schemeClr val="tx1"/>
            </a:solidFill>
            <a:round/>
            <a:headEnd/>
            <a:tailEnd/>
          </a:ln>
        </p:spPr>
        <p:txBody>
          <a:bodyPr wrap="none" tIns="0" bIns="0" anchor="ctr"/>
          <a:lstStyle/>
          <a:p>
            <a:pPr marL="285750" indent="-285750" algn="ctr">
              <a:lnSpc>
                <a:spcPct val="80000"/>
              </a:lnSpc>
              <a:buClr>
                <a:prstClr val="black"/>
              </a:buClr>
            </a:pPr>
            <a:endParaRPr lang="en-US" sz="1400" b="1">
              <a:solidFill>
                <a:prstClr val="black"/>
              </a:solidFill>
              <a:latin typeface="Tahoma" pitchFamily="1" charset="0"/>
            </a:endParaRPr>
          </a:p>
          <a:p>
            <a:pPr marL="285750" indent="-285750" algn="ctr">
              <a:lnSpc>
                <a:spcPct val="80000"/>
              </a:lnSpc>
              <a:buClr>
                <a:prstClr val="black"/>
              </a:buClr>
            </a:pPr>
            <a:r>
              <a:rPr lang="en-US" sz="1400" b="1">
                <a:solidFill>
                  <a:prstClr val="black"/>
                </a:solidFill>
              </a:rPr>
              <a:t>R</a:t>
            </a:r>
          </a:p>
          <a:p>
            <a:pPr marL="285750" indent="-285750" algn="ctr">
              <a:lnSpc>
                <a:spcPct val="80000"/>
              </a:lnSpc>
              <a:buClr>
                <a:prstClr val="black"/>
              </a:buClr>
            </a:pPr>
            <a:r>
              <a:rPr lang="en-US" sz="1400" b="1">
                <a:solidFill>
                  <a:prstClr val="black"/>
                </a:solidFill>
              </a:rPr>
              <a:t>A</a:t>
            </a:r>
          </a:p>
          <a:p>
            <a:pPr marL="285750" indent="-285750" algn="ctr">
              <a:lnSpc>
                <a:spcPct val="80000"/>
              </a:lnSpc>
              <a:buClr>
                <a:prstClr val="black"/>
              </a:buClr>
            </a:pPr>
            <a:r>
              <a:rPr lang="en-US" sz="1400" b="1">
                <a:solidFill>
                  <a:prstClr val="black"/>
                </a:solidFill>
              </a:rPr>
              <a:t>N</a:t>
            </a:r>
          </a:p>
          <a:p>
            <a:pPr marL="285750" indent="-285750" algn="ctr">
              <a:lnSpc>
                <a:spcPct val="80000"/>
              </a:lnSpc>
              <a:buClr>
                <a:prstClr val="black"/>
              </a:buClr>
            </a:pPr>
            <a:r>
              <a:rPr lang="en-US" sz="1400" b="1">
                <a:solidFill>
                  <a:prstClr val="black"/>
                </a:solidFill>
              </a:rPr>
              <a:t>D</a:t>
            </a:r>
          </a:p>
          <a:p>
            <a:pPr marL="285750" indent="-285750" algn="ctr">
              <a:lnSpc>
                <a:spcPct val="80000"/>
              </a:lnSpc>
              <a:buClr>
                <a:prstClr val="black"/>
              </a:buClr>
            </a:pPr>
            <a:r>
              <a:rPr lang="en-US" sz="1400" b="1">
                <a:solidFill>
                  <a:prstClr val="black"/>
                </a:solidFill>
              </a:rPr>
              <a:t>O</a:t>
            </a:r>
          </a:p>
          <a:p>
            <a:pPr marL="285750" indent="-285750" algn="ctr">
              <a:lnSpc>
                <a:spcPct val="80000"/>
              </a:lnSpc>
              <a:buClr>
                <a:prstClr val="black"/>
              </a:buClr>
            </a:pPr>
            <a:r>
              <a:rPr lang="en-US" sz="1400" b="1">
                <a:solidFill>
                  <a:prstClr val="black"/>
                </a:solidFill>
              </a:rPr>
              <a:t>M</a:t>
            </a:r>
          </a:p>
          <a:p>
            <a:pPr marL="285750" indent="-285750" algn="ctr">
              <a:lnSpc>
                <a:spcPct val="80000"/>
              </a:lnSpc>
              <a:buClr>
                <a:prstClr val="black"/>
              </a:buClr>
            </a:pPr>
            <a:r>
              <a:rPr lang="en-US" sz="1400" b="1">
                <a:solidFill>
                  <a:prstClr val="black"/>
                </a:solidFill>
              </a:rPr>
              <a:t>I</a:t>
            </a:r>
          </a:p>
          <a:p>
            <a:pPr marL="285750" indent="-285750" algn="ctr">
              <a:lnSpc>
                <a:spcPct val="80000"/>
              </a:lnSpc>
              <a:buClr>
                <a:prstClr val="black"/>
              </a:buClr>
            </a:pPr>
            <a:r>
              <a:rPr lang="en-US" sz="1400" b="1">
                <a:solidFill>
                  <a:prstClr val="black"/>
                </a:solidFill>
              </a:rPr>
              <a:t>Z</a:t>
            </a:r>
          </a:p>
          <a:p>
            <a:pPr marL="285750" indent="-285750" algn="ctr">
              <a:lnSpc>
                <a:spcPct val="80000"/>
              </a:lnSpc>
              <a:buClr>
                <a:prstClr val="black"/>
              </a:buClr>
            </a:pPr>
            <a:r>
              <a:rPr lang="en-US" sz="1400" b="1">
                <a:solidFill>
                  <a:prstClr val="black"/>
                </a:solidFill>
              </a:rPr>
              <a:t>E</a:t>
            </a:r>
          </a:p>
          <a:p>
            <a:pPr marL="285750" indent="-285750" algn="ctr">
              <a:lnSpc>
                <a:spcPct val="80000"/>
              </a:lnSpc>
              <a:buClr>
                <a:prstClr val="black"/>
              </a:buClr>
            </a:pPr>
            <a:endParaRPr lang="en-US" sz="1400" b="1">
              <a:solidFill>
                <a:prstClr val="black"/>
              </a:solidFill>
              <a:latin typeface="Tahoma" pitchFamily="1" charset="0"/>
            </a:endParaRPr>
          </a:p>
        </p:txBody>
      </p:sp>
      <p:sp>
        <p:nvSpPr>
          <p:cNvPr id="90120" name="AutoShape 8"/>
          <p:cNvSpPr>
            <a:spLocks noChangeAspect="1" noChangeArrowheads="1"/>
          </p:cNvSpPr>
          <p:nvPr/>
        </p:nvSpPr>
        <p:spPr bwMode="auto">
          <a:xfrm>
            <a:off x="7346197" y="2633751"/>
            <a:ext cx="4503250" cy="510778"/>
          </a:xfrm>
          <a:prstGeom prst="roundRect">
            <a:avLst>
              <a:gd name="adj" fmla="val 16667"/>
            </a:avLst>
          </a:prstGeom>
          <a:noFill/>
          <a:ln w="12700" algn="ctr">
            <a:solidFill>
              <a:schemeClr val="tx1"/>
            </a:solidFill>
            <a:round/>
            <a:headEnd/>
            <a:tailEnd/>
          </a:ln>
        </p:spPr>
        <p:txBody>
          <a:bodyPr wrap="square" lIns="0" rIns="0" anchor="ctr">
            <a:spAutoFit/>
          </a:bodyPr>
          <a:lstStyle/>
          <a:p>
            <a:pPr marL="285750" indent="-285750" algn="ctr">
              <a:buClr>
                <a:prstClr val="black"/>
              </a:buClr>
            </a:pPr>
            <a:r>
              <a:rPr lang="en-US" sz="2400" err="1">
                <a:solidFill>
                  <a:prstClr val="black"/>
                </a:solidFill>
              </a:rPr>
              <a:t>Gefitinib</a:t>
            </a:r>
            <a:r>
              <a:rPr lang="en-US" sz="2400">
                <a:solidFill>
                  <a:prstClr val="black"/>
                </a:solidFill>
              </a:rPr>
              <a:t> 250 mg/day</a:t>
            </a:r>
          </a:p>
        </p:txBody>
      </p:sp>
      <p:sp>
        <p:nvSpPr>
          <p:cNvPr id="90121" name="AutoShape 9"/>
          <p:cNvSpPr>
            <a:spLocks noChangeArrowheads="1"/>
          </p:cNvSpPr>
          <p:nvPr/>
        </p:nvSpPr>
        <p:spPr bwMode="auto">
          <a:xfrm>
            <a:off x="7315200" y="3734741"/>
            <a:ext cx="4556502" cy="1295401"/>
          </a:xfrm>
          <a:prstGeom prst="roundRect">
            <a:avLst>
              <a:gd name="adj" fmla="val 16667"/>
            </a:avLst>
          </a:prstGeom>
          <a:noFill/>
          <a:ln w="12700" algn="ctr">
            <a:solidFill>
              <a:schemeClr val="tx1"/>
            </a:solidFill>
            <a:round/>
            <a:headEnd/>
            <a:tailEnd/>
          </a:ln>
        </p:spPr>
        <p:txBody>
          <a:bodyPr anchor="ctr"/>
          <a:lstStyle/>
          <a:p>
            <a:pPr marL="285750" indent="-285750" algn="ctr">
              <a:buClr>
                <a:prstClr val="black"/>
              </a:buClr>
            </a:pPr>
            <a:r>
              <a:rPr lang="en-US" sz="2400" err="1">
                <a:solidFill>
                  <a:prstClr val="black"/>
                </a:solidFill>
              </a:rPr>
              <a:t>Carboplatin</a:t>
            </a:r>
            <a:r>
              <a:rPr lang="en-US" sz="2400">
                <a:solidFill>
                  <a:prstClr val="black"/>
                </a:solidFill>
              </a:rPr>
              <a:t> AUC 5 or 6</a:t>
            </a:r>
          </a:p>
          <a:p>
            <a:pPr marL="285750" indent="-285750" algn="ctr">
              <a:buClr>
                <a:prstClr val="black"/>
              </a:buClr>
            </a:pPr>
            <a:r>
              <a:rPr lang="en-US" sz="2400" err="1">
                <a:solidFill>
                  <a:prstClr val="black"/>
                </a:solidFill>
              </a:rPr>
              <a:t>Paclitaxel</a:t>
            </a:r>
            <a:r>
              <a:rPr lang="en-US" sz="2400">
                <a:solidFill>
                  <a:prstClr val="black"/>
                </a:solidFill>
              </a:rPr>
              <a:t> 200 mg/m</a:t>
            </a:r>
            <a:r>
              <a:rPr lang="en-US" sz="2400" baseline="30000">
                <a:solidFill>
                  <a:prstClr val="black"/>
                </a:solidFill>
              </a:rPr>
              <a:t>2</a:t>
            </a:r>
          </a:p>
          <a:p>
            <a:pPr marL="285750" indent="-285750" algn="ctr">
              <a:buClr>
                <a:prstClr val="black"/>
              </a:buClr>
            </a:pPr>
            <a:r>
              <a:rPr lang="en-US" sz="2400">
                <a:solidFill>
                  <a:prstClr val="black"/>
                </a:solidFill>
              </a:rPr>
              <a:t>q3wk (max 6 cycles)</a:t>
            </a:r>
          </a:p>
        </p:txBody>
      </p:sp>
      <p:sp>
        <p:nvSpPr>
          <p:cNvPr id="10" name="Right Arrow 9"/>
          <p:cNvSpPr/>
          <p:nvPr/>
        </p:nvSpPr>
        <p:spPr>
          <a:xfrm>
            <a:off x="6964362" y="2495279"/>
            <a:ext cx="438228" cy="82100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solidFill>
                <a:prstClr val="black"/>
              </a:solidFill>
            </a:endParaRPr>
          </a:p>
        </p:txBody>
      </p:sp>
      <p:sp>
        <p:nvSpPr>
          <p:cNvPr id="11" name="Right Arrow 10"/>
          <p:cNvSpPr/>
          <p:nvPr/>
        </p:nvSpPr>
        <p:spPr>
          <a:xfrm>
            <a:off x="6964362" y="3904333"/>
            <a:ext cx="438228" cy="82100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a:solidFill>
                <a:prstClr val="black"/>
              </a:solidFill>
            </a:endParaRPr>
          </a:p>
        </p:txBody>
      </p:sp>
    </p:spTree>
    <p:extLst>
      <p:ext uri="{BB962C8B-B14F-4D97-AF65-F5344CB8AC3E}">
        <p14:creationId xmlns:p14="http://schemas.microsoft.com/office/powerpoint/2010/main" val="3225741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p:cNvSpPr>
            <a:spLocks noGrp="1"/>
          </p:cNvSpPr>
          <p:nvPr>
            <p:ph type="title" idx="4294967295"/>
          </p:nvPr>
        </p:nvSpPr>
        <p:spPr>
          <a:xfrm>
            <a:off x="1524000" y="381000"/>
            <a:ext cx="9144000" cy="954088"/>
          </a:xfrm>
        </p:spPr>
        <p:txBody>
          <a:bodyPr>
            <a:normAutofit/>
          </a:bodyPr>
          <a:lstStyle/>
          <a:p>
            <a:pPr eaLnBrk="1" hangingPunct="1"/>
            <a:r>
              <a:rPr lang="en-US" sz="3200"/>
              <a:t>EGFR TKI vs Chemotherapy</a:t>
            </a:r>
            <a:br>
              <a:rPr lang="en-US" sz="3200"/>
            </a:br>
            <a:r>
              <a:rPr lang="en-US" sz="3200"/>
              <a:t>(Carboplatin-Paclitaxel)</a:t>
            </a:r>
          </a:p>
        </p:txBody>
      </p:sp>
      <p:pic>
        <p:nvPicPr>
          <p:cNvPr id="220162"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19127" y="1922462"/>
            <a:ext cx="5197537" cy="3889401"/>
          </a:xfrm>
          <a:prstGeom prst="rect">
            <a:avLst/>
          </a:prstGeom>
          <a:noFill/>
          <a:ln w="9525">
            <a:noFill/>
            <a:miter lim="800000"/>
            <a:headEnd/>
            <a:tailEnd/>
          </a:ln>
        </p:spPr>
      </p:pic>
      <p:pic>
        <p:nvPicPr>
          <p:cNvPr id="220163"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091271" y="1908174"/>
            <a:ext cx="5290174" cy="3889401"/>
          </a:xfrm>
          <a:prstGeom prst="rect">
            <a:avLst/>
          </a:prstGeom>
          <a:noFill/>
          <a:ln w="9525">
            <a:noFill/>
            <a:miter lim="800000"/>
            <a:headEnd/>
            <a:tailEnd/>
          </a:ln>
        </p:spPr>
      </p:pic>
      <p:sp>
        <p:nvSpPr>
          <p:cNvPr id="220164" name="Text Box 19"/>
          <p:cNvSpPr txBox="1">
            <a:spLocks noChangeArrowheads="1"/>
          </p:cNvSpPr>
          <p:nvPr/>
        </p:nvSpPr>
        <p:spPr bwMode="auto">
          <a:xfrm>
            <a:off x="1676410" y="6445251"/>
            <a:ext cx="3724765" cy="215444"/>
          </a:xfrm>
          <a:prstGeom prst="rect">
            <a:avLst/>
          </a:prstGeom>
          <a:noFill/>
          <a:ln w="25400" algn="ctr">
            <a:noFill/>
            <a:miter lim="800000"/>
            <a:headEnd/>
            <a:tailEnd/>
          </a:ln>
        </p:spPr>
        <p:txBody>
          <a:bodyPr wrap="none" lIns="0" tIns="0" rIns="0" bIns="0">
            <a:spAutoFit/>
          </a:bodyPr>
          <a:lstStyle/>
          <a:p>
            <a:pPr eaLnBrk="0" hangingPunct="0">
              <a:spcBef>
                <a:spcPct val="30000"/>
              </a:spcBef>
            </a:pPr>
            <a:r>
              <a:rPr lang="en-US" sz="1400">
                <a:solidFill>
                  <a:prstClr val="white"/>
                </a:solidFill>
              </a:rPr>
              <a:t>Mok TS, et al. </a:t>
            </a:r>
            <a:r>
              <a:rPr lang="en-US" sz="1400" i="1">
                <a:solidFill>
                  <a:prstClr val="white"/>
                </a:solidFill>
              </a:rPr>
              <a:t>N Engl J Med</a:t>
            </a:r>
            <a:r>
              <a:rPr lang="en-US" sz="1400">
                <a:solidFill>
                  <a:prstClr val="white"/>
                </a:solidFill>
              </a:rPr>
              <a:t>. 2009;361(10):947-957.</a:t>
            </a:r>
          </a:p>
        </p:txBody>
      </p:sp>
      <p:sp>
        <p:nvSpPr>
          <p:cNvPr id="9" name="TextBox 8"/>
          <p:cNvSpPr txBox="1"/>
          <p:nvPr/>
        </p:nvSpPr>
        <p:spPr>
          <a:xfrm>
            <a:off x="7947800" y="6400800"/>
            <a:ext cx="2173792" cy="369332"/>
          </a:xfrm>
          <a:prstGeom prst="rect">
            <a:avLst/>
          </a:prstGeom>
          <a:noFill/>
        </p:spPr>
        <p:txBody>
          <a:bodyPr wrap="none" rtlCol="0">
            <a:spAutoFit/>
          </a:bodyPr>
          <a:lstStyle/>
          <a:p>
            <a:r>
              <a:rPr lang="en-US" err="1">
                <a:solidFill>
                  <a:prstClr val="black"/>
                </a:solidFill>
              </a:rPr>
              <a:t>Mok</a:t>
            </a:r>
            <a:r>
              <a:rPr lang="en-US">
                <a:solidFill>
                  <a:prstClr val="black"/>
                </a:solidFill>
              </a:rPr>
              <a:t> et al NEJM 2009</a:t>
            </a:r>
          </a:p>
        </p:txBody>
      </p:sp>
    </p:spTree>
    <p:extLst>
      <p:ext uri="{BB962C8B-B14F-4D97-AF65-F5344CB8AC3E}">
        <p14:creationId xmlns:p14="http://schemas.microsoft.com/office/powerpoint/2010/main" val="152549819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a:stretch>
            <a:fillRect/>
          </a:stretch>
        </p:blipFill>
        <p:spPr bwMode="auto">
          <a:xfrm>
            <a:off x="6067427" y="77600"/>
            <a:ext cx="4600575" cy="3046603"/>
          </a:xfrm>
          <a:prstGeom prst="rect">
            <a:avLst/>
          </a:prstGeom>
          <a:noFill/>
          <a:ln w="9525">
            <a:noFill/>
            <a:miter lim="800000"/>
            <a:headEnd/>
            <a:tailEnd/>
          </a:ln>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b="-5714"/>
          <a:stretch>
            <a:fillRect/>
          </a:stretch>
        </p:blipFill>
        <p:spPr bwMode="auto">
          <a:xfrm>
            <a:off x="1524000" y="3505200"/>
            <a:ext cx="4766146" cy="2819400"/>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520371" y="304803"/>
            <a:ext cx="4572000" cy="2781300"/>
          </a:xfrm>
          <a:prstGeom prst="rect">
            <a:avLst/>
          </a:prstGeom>
          <a:noFill/>
        </p:spPr>
      </p:pic>
      <p:sp>
        <p:nvSpPr>
          <p:cNvPr id="11" name="TextBox 10"/>
          <p:cNvSpPr txBox="1"/>
          <p:nvPr/>
        </p:nvSpPr>
        <p:spPr>
          <a:xfrm>
            <a:off x="1752632" y="6474047"/>
            <a:ext cx="8574307" cy="307777"/>
          </a:xfrm>
          <a:prstGeom prst="rect">
            <a:avLst/>
          </a:prstGeom>
          <a:solidFill>
            <a:schemeClr val="bg1"/>
          </a:solidFill>
        </p:spPr>
        <p:txBody>
          <a:bodyPr wrap="none" rtlCol="0">
            <a:spAutoFit/>
          </a:bodyPr>
          <a:lstStyle/>
          <a:p>
            <a:r>
              <a:rPr lang="en-US" sz="1400" err="1">
                <a:solidFill>
                  <a:prstClr val="black"/>
                </a:solidFill>
              </a:rPr>
              <a:t>Maemondo</a:t>
            </a:r>
            <a:r>
              <a:rPr lang="en-US" sz="1400">
                <a:solidFill>
                  <a:prstClr val="black"/>
                </a:solidFill>
              </a:rPr>
              <a:t> et al NEJM 2010, </a:t>
            </a:r>
            <a:r>
              <a:rPr lang="en-US" sz="1400" err="1">
                <a:solidFill>
                  <a:prstClr val="black"/>
                </a:solidFill>
              </a:rPr>
              <a:t>Mitsudomi</a:t>
            </a:r>
            <a:r>
              <a:rPr lang="en-US" sz="1400">
                <a:solidFill>
                  <a:prstClr val="black"/>
                </a:solidFill>
              </a:rPr>
              <a:t> et al Lancet </a:t>
            </a:r>
            <a:r>
              <a:rPr lang="en-US" sz="1400" err="1">
                <a:solidFill>
                  <a:prstClr val="black"/>
                </a:solidFill>
              </a:rPr>
              <a:t>Oncol</a:t>
            </a:r>
            <a:r>
              <a:rPr lang="en-US" sz="1400">
                <a:solidFill>
                  <a:prstClr val="black"/>
                </a:solidFill>
              </a:rPr>
              <a:t> 2010, </a:t>
            </a:r>
            <a:r>
              <a:rPr lang="en-US" sz="1400" err="1">
                <a:solidFill>
                  <a:prstClr val="black"/>
                </a:solidFill>
              </a:rPr>
              <a:t>Rosell</a:t>
            </a:r>
            <a:r>
              <a:rPr lang="en-US" sz="1400">
                <a:solidFill>
                  <a:prstClr val="black"/>
                </a:solidFill>
              </a:rPr>
              <a:t> et al Lancet </a:t>
            </a:r>
            <a:r>
              <a:rPr lang="en-US" sz="1400" err="1">
                <a:solidFill>
                  <a:prstClr val="black"/>
                </a:solidFill>
              </a:rPr>
              <a:t>Oncol</a:t>
            </a:r>
            <a:r>
              <a:rPr lang="en-US" sz="1400">
                <a:solidFill>
                  <a:prstClr val="black"/>
                </a:solidFill>
              </a:rPr>
              <a:t> 2012, </a:t>
            </a:r>
            <a:r>
              <a:rPr lang="en-US" sz="1400" err="1">
                <a:solidFill>
                  <a:prstClr val="black"/>
                </a:solidFill>
              </a:rPr>
              <a:t>Sequist</a:t>
            </a:r>
            <a:r>
              <a:rPr lang="en-US" sz="1400">
                <a:solidFill>
                  <a:prstClr val="black"/>
                </a:solidFill>
              </a:rPr>
              <a:t> et al, 2014 </a:t>
            </a:r>
          </a:p>
        </p:txBody>
      </p:sp>
      <p:pic>
        <p:nvPicPr>
          <p:cNvPr id="2" name="Picture 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261045" y="3581400"/>
            <a:ext cx="4388812" cy="2565400"/>
          </a:xfrm>
          <a:prstGeom prst="rect">
            <a:avLst/>
          </a:prstGeom>
        </p:spPr>
      </p:pic>
    </p:spTree>
    <p:extLst>
      <p:ext uri="{BB962C8B-B14F-4D97-AF65-F5344CB8AC3E}">
        <p14:creationId xmlns:p14="http://schemas.microsoft.com/office/powerpoint/2010/main" val="2464990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a:stretch>
            <a:fillRect/>
          </a:stretch>
        </p:blipFill>
        <p:spPr bwMode="auto">
          <a:xfrm>
            <a:off x="6067427" y="77600"/>
            <a:ext cx="4600575" cy="3046603"/>
          </a:xfrm>
          <a:prstGeom prst="rect">
            <a:avLst/>
          </a:prstGeom>
          <a:noFill/>
          <a:ln w="9525">
            <a:noFill/>
            <a:miter lim="800000"/>
            <a:headEnd/>
            <a:tailEnd/>
          </a:ln>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b="-5714"/>
          <a:stretch>
            <a:fillRect/>
          </a:stretch>
        </p:blipFill>
        <p:spPr bwMode="auto">
          <a:xfrm>
            <a:off x="1524000" y="3505200"/>
            <a:ext cx="4766146" cy="2819400"/>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520371" y="304803"/>
            <a:ext cx="4572000" cy="2781300"/>
          </a:xfrm>
          <a:prstGeom prst="rect">
            <a:avLst/>
          </a:prstGeom>
          <a:noFill/>
        </p:spPr>
      </p:pic>
      <p:sp>
        <p:nvSpPr>
          <p:cNvPr id="11" name="TextBox 10"/>
          <p:cNvSpPr txBox="1"/>
          <p:nvPr/>
        </p:nvSpPr>
        <p:spPr>
          <a:xfrm>
            <a:off x="1752632" y="6474047"/>
            <a:ext cx="8574307" cy="307777"/>
          </a:xfrm>
          <a:prstGeom prst="rect">
            <a:avLst/>
          </a:prstGeom>
          <a:solidFill>
            <a:schemeClr val="bg1"/>
          </a:solidFill>
        </p:spPr>
        <p:txBody>
          <a:bodyPr wrap="none" rtlCol="0">
            <a:spAutoFit/>
          </a:bodyPr>
          <a:lstStyle/>
          <a:p>
            <a:r>
              <a:rPr lang="en-US" sz="1400" err="1">
                <a:solidFill>
                  <a:prstClr val="black"/>
                </a:solidFill>
              </a:rPr>
              <a:t>Maemondo</a:t>
            </a:r>
            <a:r>
              <a:rPr lang="en-US" sz="1400">
                <a:solidFill>
                  <a:prstClr val="black"/>
                </a:solidFill>
              </a:rPr>
              <a:t> et al NEJM 2010, </a:t>
            </a:r>
            <a:r>
              <a:rPr lang="en-US" sz="1400" err="1">
                <a:solidFill>
                  <a:prstClr val="black"/>
                </a:solidFill>
              </a:rPr>
              <a:t>Mitsudomi</a:t>
            </a:r>
            <a:r>
              <a:rPr lang="en-US" sz="1400">
                <a:solidFill>
                  <a:prstClr val="black"/>
                </a:solidFill>
              </a:rPr>
              <a:t> et al Lancet </a:t>
            </a:r>
            <a:r>
              <a:rPr lang="en-US" sz="1400" err="1">
                <a:solidFill>
                  <a:prstClr val="black"/>
                </a:solidFill>
              </a:rPr>
              <a:t>Oncol</a:t>
            </a:r>
            <a:r>
              <a:rPr lang="en-US" sz="1400">
                <a:solidFill>
                  <a:prstClr val="black"/>
                </a:solidFill>
              </a:rPr>
              <a:t> 2010, </a:t>
            </a:r>
            <a:r>
              <a:rPr lang="en-US" sz="1400" err="1">
                <a:solidFill>
                  <a:prstClr val="black"/>
                </a:solidFill>
              </a:rPr>
              <a:t>Rosell</a:t>
            </a:r>
            <a:r>
              <a:rPr lang="en-US" sz="1400">
                <a:solidFill>
                  <a:prstClr val="black"/>
                </a:solidFill>
              </a:rPr>
              <a:t> et al Lancet </a:t>
            </a:r>
            <a:r>
              <a:rPr lang="en-US" sz="1400" err="1">
                <a:solidFill>
                  <a:prstClr val="black"/>
                </a:solidFill>
              </a:rPr>
              <a:t>Oncol</a:t>
            </a:r>
            <a:r>
              <a:rPr lang="en-US" sz="1400">
                <a:solidFill>
                  <a:prstClr val="black"/>
                </a:solidFill>
              </a:rPr>
              <a:t> 2012, </a:t>
            </a:r>
            <a:r>
              <a:rPr lang="en-US" sz="1400" err="1">
                <a:solidFill>
                  <a:prstClr val="black"/>
                </a:solidFill>
              </a:rPr>
              <a:t>Sequist</a:t>
            </a:r>
            <a:r>
              <a:rPr lang="en-US" sz="1400">
                <a:solidFill>
                  <a:prstClr val="black"/>
                </a:solidFill>
              </a:rPr>
              <a:t> et al, 2014 </a:t>
            </a:r>
          </a:p>
        </p:txBody>
      </p:sp>
      <p:pic>
        <p:nvPicPr>
          <p:cNvPr id="2" name="Picture 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261045" y="3581400"/>
            <a:ext cx="4388812" cy="2565400"/>
          </a:xfrm>
          <a:prstGeom prst="rect">
            <a:avLst/>
          </a:prstGeom>
        </p:spPr>
      </p:pic>
      <p:sp>
        <p:nvSpPr>
          <p:cNvPr id="5" name="TextBox 4"/>
          <p:cNvSpPr txBox="1"/>
          <p:nvPr/>
        </p:nvSpPr>
        <p:spPr>
          <a:xfrm>
            <a:off x="2626822" y="1388225"/>
            <a:ext cx="6799410" cy="2492990"/>
          </a:xfrm>
          <a:prstGeom prst="rect">
            <a:avLst/>
          </a:prstGeom>
          <a:solidFill>
            <a:schemeClr val="bg1"/>
          </a:solidFill>
          <a:ln>
            <a:solidFill>
              <a:schemeClr val="tx1"/>
            </a:solidFill>
          </a:ln>
        </p:spPr>
        <p:txBody>
          <a:bodyPr wrap="square" rtlCol="0">
            <a:spAutoFit/>
          </a:bodyPr>
          <a:lstStyle/>
          <a:p>
            <a:pPr algn="ctr"/>
            <a:r>
              <a:rPr lang="en-US" sz="3200">
                <a:solidFill>
                  <a:prstClr val="black"/>
                </a:solidFill>
              </a:rPr>
              <a:t>EGFR Tyrosine Kinase Inhibitors</a:t>
            </a:r>
          </a:p>
          <a:p>
            <a:pPr algn="ctr"/>
            <a:r>
              <a:rPr lang="en-US" sz="2800">
                <a:solidFill>
                  <a:prstClr val="black"/>
                </a:solidFill>
              </a:rPr>
              <a:t>(Erlotinib, Gefitinib, or Afatinib)</a:t>
            </a:r>
          </a:p>
          <a:p>
            <a:pPr algn="ctr"/>
            <a:r>
              <a:rPr lang="en-US" sz="3200">
                <a:solidFill>
                  <a:prstClr val="black"/>
                </a:solidFill>
              </a:rPr>
              <a:t>are better than platinum doublets </a:t>
            </a:r>
          </a:p>
          <a:p>
            <a:pPr algn="ctr"/>
            <a:r>
              <a:rPr lang="en-US" sz="3200">
                <a:solidFill>
                  <a:prstClr val="black"/>
                </a:solidFill>
              </a:rPr>
              <a:t>in patients with EGFR mutant NSCLC</a:t>
            </a:r>
          </a:p>
        </p:txBody>
      </p:sp>
    </p:spTree>
    <p:extLst>
      <p:ext uri="{BB962C8B-B14F-4D97-AF65-F5344CB8AC3E}">
        <p14:creationId xmlns:p14="http://schemas.microsoft.com/office/powerpoint/2010/main" val="2498389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947" y="337073"/>
            <a:ext cx="11394276" cy="1080011"/>
          </a:xfrm>
        </p:spPr>
        <p:txBody>
          <a:bodyPr/>
          <a:lstStyle/>
          <a:p>
            <a:r>
              <a:rPr lang="en-US"/>
              <a:t>What causes resistance to EGFR TKI?</a:t>
            </a:r>
          </a:p>
        </p:txBody>
      </p:sp>
      <p:sp>
        <p:nvSpPr>
          <p:cNvPr id="5" name="TextBox 4"/>
          <p:cNvSpPr txBox="1"/>
          <p:nvPr/>
        </p:nvSpPr>
        <p:spPr>
          <a:xfrm>
            <a:off x="858228" y="4644359"/>
            <a:ext cx="2383959" cy="923330"/>
          </a:xfrm>
          <a:prstGeom prst="rect">
            <a:avLst/>
          </a:prstGeom>
          <a:noFill/>
          <a:ln>
            <a:solidFill>
              <a:schemeClr val="tx1"/>
            </a:solidFill>
          </a:ln>
        </p:spPr>
        <p:txBody>
          <a:bodyPr wrap="square" rtlCol="0">
            <a:spAutoFit/>
          </a:bodyPr>
          <a:lstStyle/>
          <a:p>
            <a:pPr algn="ctr"/>
            <a:r>
              <a:rPr lang="en-US">
                <a:solidFill>
                  <a:prstClr val="black"/>
                </a:solidFill>
              </a:rPr>
              <a:t>Diagnosed with </a:t>
            </a:r>
            <a:r>
              <a:rPr lang="en-US" i="1">
                <a:solidFill>
                  <a:prstClr val="black"/>
                </a:solidFill>
              </a:rPr>
              <a:t>EGFR</a:t>
            </a:r>
            <a:r>
              <a:rPr lang="en-US">
                <a:solidFill>
                  <a:prstClr val="black"/>
                </a:solidFill>
              </a:rPr>
              <a:t> mutant NSCLC</a:t>
            </a:r>
          </a:p>
        </p:txBody>
      </p:sp>
      <p:cxnSp>
        <p:nvCxnSpPr>
          <p:cNvPr id="7" name="Straight Arrow Connector 6"/>
          <p:cNvCxnSpPr>
            <a:cxnSpLocks/>
            <a:stCxn id="5" idx="3"/>
            <a:endCxn id="9" idx="1"/>
          </p:cNvCxnSpPr>
          <p:nvPr/>
        </p:nvCxnSpPr>
        <p:spPr>
          <a:xfrm flipV="1">
            <a:off x="3242187" y="5095116"/>
            <a:ext cx="1447800" cy="10908"/>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8423787" y="4636987"/>
            <a:ext cx="2645217" cy="923330"/>
          </a:xfrm>
          <a:prstGeom prst="rect">
            <a:avLst/>
          </a:prstGeom>
          <a:noFill/>
          <a:ln>
            <a:solidFill>
              <a:schemeClr val="tx1"/>
            </a:solidFill>
          </a:ln>
        </p:spPr>
        <p:txBody>
          <a:bodyPr wrap="square" rtlCol="0">
            <a:spAutoFit/>
          </a:bodyPr>
          <a:lstStyle/>
          <a:p>
            <a:pPr algn="ctr"/>
            <a:r>
              <a:rPr lang="en-US">
                <a:solidFill>
                  <a:prstClr val="black"/>
                </a:solidFill>
              </a:rPr>
              <a:t>Biopsy to understand mechanism of resistance</a:t>
            </a:r>
          </a:p>
        </p:txBody>
      </p:sp>
      <p:sp>
        <p:nvSpPr>
          <p:cNvPr id="9" name="TextBox 8"/>
          <p:cNvSpPr txBox="1"/>
          <p:nvPr/>
        </p:nvSpPr>
        <p:spPr>
          <a:xfrm>
            <a:off x="4689987" y="4633451"/>
            <a:ext cx="2286000" cy="923330"/>
          </a:xfrm>
          <a:prstGeom prst="rect">
            <a:avLst/>
          </a:prstGeom>
          <a:noFill/>
          <a:ln>
            <a:solidFill>
              <a:schemeClr val="tx1"/>
            </a:solidFill>
          </a:ln>
        </p:spPr>
        <p:txBody>
          <a:bodyPr wrap="square" rtlCol="0">
            <a:spAutoFit/>
          </a:bodyPr>
          <a:lstStyle/>
          <a:p>
            <a:pPr algn="ctr"/>
            <a:r>
              <a:rPr lang="en-US">
                <a:solidFill>
                  <a:prstClr val="black"/>
                </a:solidFill>
              </a:rPr>
              <a:t>Development of Clinical Resistance to EGFR TKI</a:t>
            </a:r>
          </a:p>
        </p:txBody>
      </p:sp>
      <p:sp>
        <p:nvSpPr>
          <p:cNvPr id="14" name="TextBox 13"/>
          <p:cNvSpPr txBox="1"/>
          <p:nvPr/>
        </p:nvSpPr>
        <p:spPr>
          <a:xfrm>
            <a:off x="3254485" y="4720334"/>
            <a:ext cx="1244893" cy="369332"/>
          </a:xfrm>
          <a:prstGeom prst="rect">
            <a:avLst/>
          </a:prstGeom>
          <a:noFill/>
        </p:spPr>
        <p:txBody>
          <a:bodyPr wrap="none" rtlCol="0">
            <a:spAutoFit/>
          </a:bodyPr>
          <a:lstStyle/>
          <a:p>
            <a:r>
              <a:rPr lang="en-US">
                <a:solidFill>
                  <a:prstClr val="black"/>
                </a:solidFill>
              </a:rPr>
              <a:t>EGFR TKI</a:t>
            </a:r>
          </a:p>
        </p:txBody>
      </p:sp>
      <p:cxnSp>
        <p:nvCxnSpPr>
          <p:cNvPr id="11" name="Straight Arrow Connector 10">
            <a:extLst>
              <a:ext uri="{FF2B5EF4-FFF2-40B4-BE49-F238E27FC236}">
                <a16:creationId xmlns:a16="http://schemas.microsoft.com/office/drawing/2014/main" id="{7FA9A4CE-6837-7F4B-B28C-F11534481ABC}"/>
              </a:ext>
            </a:extLst>
          </p:cNvPr>
          <p:cNvCxnSpPr>
            <a:cxnSpLocks/>
          </p:cNvCxnSpPr>
          <p:nvPr/>
        </p:nvCxnSpPr>
        <p:spPr>
          <a:xfrm flipV="1">
            <a:off x="6963689" y="5114783"/>
            <a:ext cx="1447800" cy="10908"/>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12" name="Picture 2">
            <a:extLst>
              <a:ext uri="{FF2B5EF4-FFF2-40B4-BE49-F238E27FC236}">
                <a16:creationId xmlns:a16="http://schemas.microsoft.com/office/drawing/2014/main" id="{249D2B5E-9B16-7B45-99D7-7DD89DB9ED6E}"/>
              </a:ext>
            </a:extLst>
          </p:cNvPr>
          <p:cNvPicPr>
            <a:picLocks noChangeAspect="1" noChangeArrowheads="1"/>
          </p:cNvPicPr>
          <p:nvPr/>
        </p:nvPicPr>
        <p:blipFill>
          <a:blip r:embed="rId2" cstate="print"/>
          <a:srcRect/>
          <a:stretch>
            <a:fillRect/>
          </a:stretch>
        </p:blipFill>
        <p:spPr bwMode="auto">
          <a:xfrm>
            <a:off x="471947" y="1000018"/>
            <a:ext cx="4600575" cy="3046603"/>
          </a:xfrm>
          <a:prstGeom prst="rect">
            <a:avLst/>
          </a:prstGeom>
          <a:noFill/>
          <a:ln w="9525">
            <a:noFill/>
            <a:miter lim="800000"/>
            <a:headEnd/>
            <a:tailEnd/>
          </a:ln>
        </p:spPr>
      </p:pic>
    </p:spTree>
    <p:extLst>
      <p:ext uri="{BB962C8B-B14F-4D97-AF65-F5344CB8AC3E}">
        <p14:creationId xmlns:p14="http://schemas.microsoft.com/office/powerpoint/2010/main" val="534497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Mechanisms of Acquired Resistance to EGFR Tyrosine Kinase Inhibitors</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946958" y="1643269"/>
            <a:ext cx="5600700" cy="3571461"/>
          </a:xfrm>
        </p:spPr>
      </p:pic>
      <p:sp>
        <p:nvSpPr>
          <p:cNvPr id="5" name="TextBox 4"/>
          <p:cNvSpPr txBox="1"/>
          <p:nvPr/>
        </p:nvSpPr>
        <p:spPr>
          <a:xfrm>
            <a:off x="471947" y="6488668"/>
            <a:ext cx="1879954" cy="369332"/>
          </a:xfrm>
          <a:prstGeom prst="rect">
            <a:avLst/>
          </a:prstGeom>
          <a:noFill/>
        </p:spPr>
        <p:txBody>
          <a:bodyPr wrap="none" rtlCol="0">
            <a:spAutoFit/>
          </a:bodyPr>
          <a:lstStyle/>
          <a:p>
            <a:pPr defTabSz="457200"/>
            <a:r>
              <a:rPr lang="en-US">
                <a:solidFill>
                  <a:prstClr val="black"/>
                </a:solidFill>
              </a:rPr>
              <a:t>Yu et al, CCR 2013</a:t>
            </a:r>
          </a:p>
        </p:txBody>
      </p:sp>
      <p:sp>
        <p:nvSpPr>
          <p:cNvPr id="3" name="TextBox 2">
            <a:extLst>
              <a:ext uri="{FF2B5EF4-FFF2-40B4-BE49-F238E27FC236}">
                <a16:creationId xmlns:a16="http://schemas.microsoft.com/office/drawing/2014/main" id="{AA35A5C5-105C-4814-A1F2-64350F13082C}"/>
              </a:ext>
            </a:extLst>
          </p:cNvPr>
          <p:cNvSpPr txBox="1"/>
          <p:nvPr/>
        </p:nvSpPr>
        <p:spPr>
          <a:xfrm>
            <a:off x="2396673" y="5359205"/>
            <a:ext cx="4737100" cy="923330"/>
          </a:xfrm>
          <a:prstGeom prst="rect">
            <a:avLst/>
          </a:prstGeom>
          <a:noFill/>
        </p:spPr>
        <p:txBody>
          <a:bodyPr wrap="square" rtlCol="0">
            <a:spAutoFit/>
          </a:bodyPr>
          <a:lstStyle/>
          <a:p>
            <a:pPr algn="l"/>
            <a:r>
              <a:rPr lang="en-US">
                <a:solidFill>
                  <a:srgbClr val="272524"/>
                </a:solidFill>
              </a:rPr>
              <a:t>EGFR T790M is the most common acquired mutation that, in the lab and in patients, causes resistance to EGFR TKI</a:t>
            </a:r>
          </a:p>
        </p:txBody>
      </p:sp>
      <p:pic>
        <p:nvPicPr>
          <p:cNvPr id="6" name="Picture 5">
            <a:extLst>
              <a:ext uri="{FF2B5EF4-FFF2-40B4-BE49-F238E27FC236}">
                <a16:creationId xmlns:a16="http://schemas.microsoft.com/office/drawing/2014/main" id="{88132BA7-C08E-29B3-E922-0B6B4BF69105}"/>
              </a:ext>
            </a:extLst>
          </p:cNvPr>
          <p:cNvPicPr>
            <a:picLocks noChangeAspect="1"/>
          </p:cNvPicPr>
          <p:nvPr/>
        </p:nvPicPr>
        <p:blipFill>
          <a:blip r:embed="rId3"/>
          <a:stretch>
            <a:fillRect/>
          </a:stretch>
        </p:blipFill>
        <p:spPr>
          <a:xfrm>
            <a:off x="8020668" y="843510"/>
            <a:ext cx="3079545" cy="4841298"/>
          </a:xfrm>
          <a:prstGeom prst="rect">
            <a:avLst/>
          </a:prstGeom>
        </p:spPr>
      </p:pic>
      <p:sp>
        <p:nvSpPr>
          <p:cNvPr id="7" name="TextBox 6">
            <a:extLst>
              <a:ext uri="{FF2B5EF4-FFF2-40B4-BE49-F238E27FC236}">
                <a16:creationId xmlns:a16="http://schemas.microsoft.com/office/drawing/2014/main" id="{DCCF7631-07EF-F672-FF87-971FD194EDE6}"/>
              </a:ext>
            </a:extLst>
          </p:cNvPr>
          <p:cNvSpPr txBox="1"/>
          <p:nvPr/>
        </p:nvSpPr>
        <p:spPr>
          <a:xfrm>
            <a:off x="8860272" y="6316366"/>
            <a:ext cx="3005951" cy="369332"/>
          </a:xfrm>
          <a:prstGeom prst="rect">
            <a:avLst/>
          </a:prstGeom>
          <a:noFill/>
        </p:spPr>
        <p:txBody>
          <a:bodyPr wrap="none" rtlCol="0">
            <a:spAutoFit/>
          </a:bodyPr>
          <a:lstStyle/>
          <a:p>
            <a:pPr algn="l"/>
            <a:r>
              <a:rPr lang="en-US">
                <a:solidFill>
                  <a:srgbClr val="272524"/>
                </a:solidFill>
              </a:rPr>
              <a:t>Clark et al, </a:t>
            </a:r>
            <a:r>
              <a:rPr lang="en-US" err="1">
                <a:solidFill>
                  <a:srgbClr val="272524"/>
                </a:solidFill>
              </a:rPr>
              <a:t>PLoS</a:t>
            </a:r>
            <a:r>
              <a:rPr lang="en-US">
                <a:solidFill>
                  <a:srgbClr val="272524"/>
                </a:solidFill>
              </a:rPr>
              <a:t> Med 2005</a:t>
            </a:r>
          </a:p>
        </p:txBody>
      </p:sp>
    </p:spTree>
    <p:extLst>
      <p:ext uri="{BB962C8B-B14F-4D97-AF65-F5344CB8AC3E}">
        <p14:creationId xmlns:p14="http://schemas.microsoft.com/office/powerpoint/2010/main" val="1644547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77302C4-BDFC-4AF1-B58C-3A5596D704A3}"/>
              </a:ext>
            </a:extLst>
          </p:cNvPr>
          <p:cNvSpPr>
            <a:spLocks noGrp="1"/>
          </p:cNvSpPr>
          <p:nvPr>
            <p:ph type="body" sz="half" idx="2"/>
          </p:nvPr>
        </p:nvSpPr>
        <p:spPr/>
        <p:txBody>
          <a:bodyPr/>
          <a:lstStyle/>
          <a:p>
            <a:endParaRPr lang="en-US"/>
          </a:p>
        </p:txBody>
      </p:sp>
      <p:sp>
        <p:nvSpPr>
          <p:cNvPr id="6" name="Title 5">
            <a:extLst>
              <a:ext uri="{FF2B5EF4-FFF2-40B4-BE49-F238E27FC236}">
                <a16:creationId xmlns:a16="http://schemas.microsoft.com/office/drawing/2014/main" id="{0FF877AE-D9B8-43E5-AA61-95D5A0BCCD4B}"/>
              </a:ext>
            </a:extLst>
          </p:cNvPr>
          <p:cNvSpPr>
            <a:spLocks noGrp="1"/>
          </p:cNvSpPr>
          <p:nvPr>
            <p:ph type="title"/>
          </p:nvPr>
        </p:nvSpPr>
        <p:spPr/>
        <p:txBody>
          <a:bodyPr/>
          <a:lstStyle/>
          <a:p>
            <a:r>
              <a:rPr lang="en-US"/>
              <a:t>Agenda</a:t>
            </a:r>
          </a:p>
        </p:txBody>
      </p:sp>
      <p:sp>
        <p:nvSpPr>
          <p:cNvPr id="7" name="Content Placeholder 6">
            <a:extLst>
              <a:ext uri="{FF2B5EF4-FFF2-40B4-BE49-F238E27FC236}">
                <a16:creationId xmlns:a16="http://schemas.microsoft.com/office/drawing/2014/main" id="{E6041A51-842C-464C-B35D-8D3D839DD7E6}"/>
              </a:ext>
            </a:extLst>
          </p:cNvPr>
          <p:cNvSpPr>
            <a:spLocks noGrp="1"/>
          </p:cNvSpPr>
          <p:nvPr>
            <p:ph idx="1"/>
          </p:nvPr>
        </p:nvSpPr>
        <p:spPr/>
        <p:txBody>
          <a:bodyPr/>
          <a:lstStyle/>
          <a:p>
            <a:pPr marL="457200" indent="-457200">
              <a:buFont typeface="Arial" panose="020B0604020202020204" pitchFamily="34" charset="0"/>
              <a:buChar char="•"/>
            </a:pPr>
            <a:r>
              <a:rPr lang="en-US" sz="3200"/>
              <a:t>Background on NSCLC</a:t>
            </a:r>
          </a:p>
          <a:p>
            <a:pPr marL="457200" indent="-457200">
              <a:buFont typeface="Arial" panose="020B0604020202020204" pitchFamily="34" charset="0"/>
              <a:buChar char="•"/>
            </a:pPr>
            <a:r>
              <a:rPr lang="en-US" sz="3200"/>
              <a:t>Approach to NSCLC in 2025</a:t>
            </a:r>
          </a:p>
          <a:p>
            <a:pPr marL="457200" indent="-457200">
              <a:buFont typeface="Arial" panose="020B0604020202020204" pitchFamily="34" charset="0"/>
              <a:buChar char="•"/>
            </a:pPr>
            <a:r>
              <a:rPr lang="en-US" sz="3200"/>
              <a:t>EGFR</a:t>
            </a:r>
          </a:p>
          <a:p>
            <a:pPr marL="457200" indent="-457200">
              <a:buFont typeface="Arial" panose="020B0604020202020204" pitchFamily="34" charset="0"/>
              <a:buChar char="•"/>
            </a:pPr>
            <a:r>
              <a:rPr lang="en-US" sz="3200"/>
              <a:t>EGFR part 2 (a failure)</a:t>
            </a:r>
          </a:p>
          <a:p>
            <a:pPr marL="457200" indent="-457200">
              <a:buFont typeface="Arial" panose="020B0604020202020204" pitchFamily="34" charset="0"/>
              <a:buChar char="•"/>
            </a:pPr>
            <a:r>
              <a:rPr lang="en-US" sz="3200"/>
              <a:t>KRAS</a:t>
            </a:r>
          </a:p>
        </p:txBody>
      </p:sp>
    </p:spTree>
    <p:extLst>
      <p:ext uri="{BB962C8B-B14F-4D97-AF65-F5344CB8AC3E}">
        <p14:creationId xmlns:p14="http://schemas.microsoft.com/office/powerpoint/2010/main" val="3744222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71947" y="422928"/>
            <a:ext cx="11394276" cy="1080011"/>
          </a:xfrm>
        </p:spPr>
        <p:txBody>
          <a:bodyPr>
            <a:normAutofit/>
          </a:bodyPr>
          <a:lstStyle/>
          <a:p>
            <a:r>
              <a:rPr lang="en-US" sz="3600"/>
              <a:t>Spectrum of Activity of EGFR TKIs</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834805926"/>
              </p:ext>
            </p:extLst>
          </p:nvPr>
        </p:nvGraphicFramePr>
        <p:xfrm>
          <a:off x="471947" y="1320800"/>
          <a:ext cx="5391824" cy="3881802"/>
        </p:xfrm>
        <a:graphic>
          <a:graphicData uri="http://schemas.openxmlformats.org/drawingml/2006/table">
            <a:tbl>
              <a:tblPr firstRow="1" bandRow="1">
                <a:tableStyleId>{5C22544A-7EE6-4342-B048-85BDC9FD1C3A}</a:tableStyleId>
              </a:tblPr>
              <a:tblGrid>
                <a:gridCol w="1621456">
                  <a:extLst>
                    <a:ext uri="{9D8B030D-6E8A-4147-A177-3AD203B41FA5}">
                      <a16:colId xmlns:a16="http://schemas.microsoft.com/office/drawing/2014/main" val="20000"/>
                    </a:ext>
                  </a:extLst>
                </a:gridCol>
                <a:gridCol w="2188311">
                  <a:extLst>
                    <a:ext uri="{9D8B030D-6E8A-4147-A177-3AD203B41FA5}">
                      <a16:colId xmlns:a16="http://schemas.microsoft.com/office/drawing/2014/main" val="20001"/>
                    </a:ext>
                  </a:extLst>
                </a:gridCol>
                <a:gridCol w="1582057">
                  <a:extLst>
                    <a:ext uri="{9D8B030D-6E8A-4147-A177-3AD203B41FA5}">
                      <a16:colId xmlns:a16="http://schemas.microsoft.com/office/drawing/2014/main" val="3182211766"/>
                    </a:ext>
                  </a:extLst>
                </a:gridCol>
              </a:tblGrid>
              <a:tr h="1737876">
                <a:tc>
                  <a:txBody>
                    <a:bodyPr/>
                    <a:lstStyle/>
                    <a:p>
                      <a:endParaRPr lang="en-US" sz="3200"/>
                    </a:p>
                  </a:txBody>
                  <a:tcPr marT="60960" marB="60960"/>
                </a:tc>
                <a:tc>
                  <a:txBody>
                    <a:bodyPr/>
                    <a:lstStyle/>
                    <a:p>
                      <a:r>
                        <a:rPr lang="en-US" sz="3200"/>
                        <a:t>Drug</a:t>
                      </a:r>
                    </a:p>
                  </a:txBody>
                  <a:tcPr marT="60960" marB="60960"/>
                </a:tc>
                <a:tc>
                  <a:txBody>
                    <a:bodyPr/>
                    <a:lstStyle/>
                    <a:p>
                      <a:pPr algn="ctr"/>
                      <a:r>
                        <a:rPr lang="en-US" sz="3200"/>
                        <a:t>EGFR</a:t>
                      </a:r>
                    </a:p>
                  </a:txBody>
                  <a:tcPr marT="60960" marB="60960"/>
                </a:tc>
                <a:extLst>
                  <a:ext uri="{0D108BD9-81ED-4DB2-BD59-A6C34878D82A}">
                    <a16:rowId xmlns:a16="http://schemas.microsoft.com/office/drawing/2014/main" val="10000"/>
                  </a:ext>
                </a:extLst>
              </a:tr>
              <a:tr h="611937">
                <a:tc rowSpan="2">
                  <a:txBody>
                    <a:bodyPr/>
                    <a:lstStyle/>
                    <a:p>
                      <a:pPr algn="ctr"/>
                      <a:r>
                        <a:rPr lang="en-US" sz="3200"/>
                        <a:t>1</a:t>
                      </a:r>
                      <a:r>
                        <a:rPr lang="en-US" sz="3200" baseline="30000"/>
                        <a:t>st</a:t>
                      </a:r>
                      <a:r>
                        <a:rPr lang="en-US" sz="3200"/>
                        <a:t> gen</a:t>
                      </a:r>
                    </a:p>
                  </a:txBody>
                  <a:tcPr marT="60960" marB="60960" anchor="ctr">
                    <a:solidFill>
                      <a:schemeClr val="bg1">
                        <a:lumMod val="85000"/>
                      </a:schemeClr>
                    </a:solidFill>
                  </a:tcPr>
                </a:tc>
                <a:tc>
                  <a:txBody>
                    <a:bodyPr/>
                    <a:lstStyle/>
                    <a:p>
                      <a:r>
                        <a:rPr lang="en-US" sz="3200"/>
                        <a:t>gefitinib</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extLst>
                  <a:ext uri="{0D108BD9-81ED-4DB2-BD59-A6C34878D82A}">
                    <a16:rowId xmlns:a16="http://schemas.microsoft.com/office/drawing/2014/main" val="10001"/>
                  </a:ext>
                </a:extLst>
              </a:tr>
              <a:tr h="611937">
                <a:tc vMerge="1">
                  <a:txBody>
                    <a:bodyPr/>
                    <a:lstStyle/>
                    <a:p>
                      <a:endParaRPr lang="en-US" sz="2400"/>
                    </a:p>
                  </a:txBody>
                  <a:tcPr/>
                </a:tc>
                <a:tc>
                  <a:txBody>
                    <a:bodyPr/>
                    <a:lstStyle/>
                    <a:p>
                      <a:r>
                        <a:rPr lang="en-US" sz="3200"/>
                        <a:t>erlotinib</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extLst>
                  <a:ext uri="{0D108BD9-81ED-4DB2-BD59-A6C34878D82A}">
                    <a16:rowId xmlns:a16="http://schemas.microsoft.com/office/drawing/2014/main" val="10002"/>
                  </a:ext>
                </a:extLst>
              </a:tr>
              <a:tr h="920052">
                <a:tc>
                  <a:txBody>
                    <a:bodyPr/>
                    <a:lstStyle/>
                    <a:p>
                      <a:pPr algn="ctr"/>
                      <a:r>
                        <a:rPr lang="en-US" sz="3200"/>
                        <a:t>2</a:t>
                      </a:r>
                      <a:r>
                        <a:rPr lang="en-US" sz="3200" baseline="30000"/>
                        <a:t>nd</a:t>
                      </a:r>
                      <a:r>
                        <a:rPr lang="en-US" sz="3200"/>
                        <a:t> gen</a:t>
                      </a:r>
                    </a:p>
                  </a:txBody>
                  <a:tcPr marT="60960" marB="60960" anchor="ctr">
                    <a:noFill/>
                  </a:tcPr>
                </a:tc>
                <a:tc>
                  <a:txBody>
                    <a:bodyPr/>
                    <a:lstStyle/>
                    <a:p>
                      <a:r>
                        <a:rPr lang="en-US" sz="3200" err="1"/>
                        <a:t>afatinib</a:t>
                      </a:r>
                      <a:endParaRPr lang="en-US" sz="3200"/>
                    </a:p>
                  </a:txBody>
                  <a:tcPr marT="60960" marB="60960" anchor="ctr">
                    <a:noFill/>
                  </a:tcPr>
                </a:tc>
                <a:tc>
                  <a:txBody>
                    <a:bodyPr/>
                    <a:lstStyle/>
                    <a:p>
                      <a:pPr algn="ctr"/>
                      <a:r>
                        <a:rPr lang="en-US" sz="3200" b="1"/>
                        <a:t>+</a:t>
                      </a:r>
                    </a:p>
                  </a:txBody>
                  <a:tcPr marT="60960" marB="60960" anchor="c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59601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71947" y="422928"/>
            <a:ext cx="11394276" cy="1080011"/>
          </a:xfrm>
        </p:spPr>
        <p:txBody>
          <a:bodyPr>
            <a:normAutofit/>
          </a:bodyPr>
          <a:lstStyle/>
          <a:p>
            <a:r>
              <a:rPr lang="en-US" sz="3600"/>
              <a:t>Spectrum of Activity of EGFR TKIs</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772094264"/>
              </p:ext>
            </p:extLst>
          </p:nvPr>
        </p:nvGraphicFramePr>
        <p:xfrm>
          <a:off x="471947" y="1320800"/>
          <a:ext cx="9223596" cy="3881802"/>
        </p:xfrm>
        <a:graphic>
          <a:graphicData uri="http://schemas.openxmlformats.org/drawingml/2006/table">
            <a:tbl>
              <a:tblPr firstRow="1" bandRow="1">
                <a:tableStyleId>{5C22544A-7EE6-4342-B048-85BDC9FD1C3A}</a:tableStyleId>
              </a:tblPr>
              <a:tblGrid>
                <a:gridCol w="1621456">
                  <a:extLst>
                    <a:ext uri="{9D8B030D-6E8A-4147-A177-3AD203B41FA5}">
                      <a16:colId xmlns:a16="http://schemas.microsoft.com/office/drawing/2014/main" val="20000"/>
                    </a:ext>
                  </a:extLst>
                </a:gridCol>
                <a:gridCol w="2188311">
                  <a:extLst>
                    <a:ext uri="{9D8B030D-6E8A-4147-A177-3AD203B41FA5}">
                      <a16:colId xmlns:a16="http://schemas.microsoft.com/office/drawing/2014/main" val="20001"/>
                    </a:ext>
                  </a:extLst>
                </a:gridCol>
                <a:gridCol w="1582057">
                  <a:extLst>
                    <a:ext uri="{9D8B030D-6E8A-4147-A177-3AD203B41FA5}">
                      <a16:colId xmlns:a16="http://schemas.microsoft.com/office/drawing/2014/main" val="3182211766"/>
                    </a:ext>
                  </a:extLst>
                </a:gridCol>
                <a:gridCol w="1494972">
                  <a:extLst>
                    <a:ext uri="{9D8B030D-6E8A-4147-A177-3AD203B41FA5}">
                      <a16:colId xmlns:a16="http://schemas.microsoft.com/office/drawing/2014/main" val="20002"/>
                    </a:ext>
                  </a:extLst>
                </a:gridCol>
                <a:gridCol w="2336800">
                  <a:extLst>
                    <a:ext uri="{9D8B030D-6E8A-4147-A177-3AD203B41FA5}">
                      <a16:colId xmlns:a16="http://schemas.microsoft.com/office/drawing/2014/main" val="20003"/>
                    </a:ext>
                  </a:extLst>
                </a:gridCol>
              </a:tblGrid>
              <a:tr h="1737876">
                <a:tc>
                  <a:txBody>
                    <a:bodyPr/>
                    <a:lstStyle/>
                    <a:p>
                      <a:endParaRPr lang="en-US" sz="3200"/>
                    </a:p>
                  </a:txBody>
                  <a:tcPr marT="60960" marB="60960"/>
                </a:tc>
                <a:tc>
                  <a:txBody>
                    <a:bodyPr/>
                    <a:lstStyle/>
                    <a:p>
                      <a:r>
                        <a:rPr lang="en-US" sz="3200"/>
                        <a:t>Drug</a:t>
                      </a:r>
                    </a:p>
                  </a:txBody>
                  <a:tcPr marT="60960" marB="60960"/>
                </a:tc>
                <a:tc>
                  <a:txBody>
                    <a:bodyPr/>
                    <a:lstStyle/>
                    <a:p>
                      <a:pPr algn="ctr"/>
                      <a:r>
                        <a:rPr lang="en-US" sz="3200"/>
                        <a:t>EGFR</a:t>
                      </a:r>
                    </a:p>
                  </a:txBody>
                  <a:tcPr marT="60960" marB="6096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a:t>EGFR </a:t>
                      </a:r>
                      <a:r>
                        <a:rPr lang="en-US" sz="2800"/>
                        <a:t>L858R</a:t>
                      </a:r>
                      <a:endParaRPr lang="en-US" sz="3200"/>
                    </a:p>
                    <a:p>
                      <a:pPr algn="ctr"/>
                      <a:endParaRPr lang="en-US" sz="3200"/>
                    </a:p>
                  </a:txBody>
                  <a:tcPr marT="60960" marB="60960"/>
                </a:tc>
                <a:tc>
                  <a:txBody>
                    <a:bodyPr/>
                    <a:lstStyle/>
                    <a:p>
                      <a:pPr algn="ctr"/>
                      <a:r>
                        <a:rPr lang="en-US" sz="3200"/>
                        <a:t>EGFR </a:t>
                      </a:r>
                    </a:p>
                    <a:p>
                      <a:pPr algn="ctr"/>
                      <a:r>
                        <a:rPr lang="en-US" sz="2800"/>
                        <a:t>Exon 19 del</a:t>
                      </a:r>
                      <a:endParaRPr lang="en-US" sz="3200"/>
                    </a:p>
                  </a:txBody>
                  <a:tcPr marT="60960" marB="60960"/>
                </a:tc>
                <a:extLst>
                  <a:ext uri="{0D108BD9-81ED-4DB2-BD59-A6C34878D82A}">
                    <a16:rowId xmlns:a16="http://schemas.microsoft.com/office/drawing/2014/main" val="10000"/>
                  </a:ext>
                </a:extLst>
              </a:tr>
              <a:tr h="611937">
                <a:tc rowSpan="2">
                  <a:txBody>
                    <a:bodyPr/>
                    <a:lstStyle/>
                    <a:p>
                      <a:pPr algn="ctr"/>
                      <a:r>
                        <a:rPr lang="en-US" sz="3200"/>
                        <a:t>1</a:t>
                      </a:r>
                      <a:r>
                        <a:rPr lang="en-US" sz="3200" baseline="30000"/>
                        <a:t>st</a:t>
                      </a:r>
                      <a:r>
                        <a:rPr lang="en-US" sz="3200"/>
                        <a:t> gen</a:t>
                      </a:r>
                    </a:p>
                  </a:txBody>
                  <a:tcPr marT="60960" marB="60960" anchor="ctr">
                    <a:solidFill>
                      <a:schemeClr val="bg1">
                        <a:lumMod val="85000"/>
                      </a:schemeClr>
                    </a:solidFill>
                  </a:tcPr>
                </a:tc>
                <a:tc>
                  <a:txBody>
                    <a:bodyPr/>
                    <a:lstStyle/>
                    <a:p>
                      <a:r>
                        <a:rPr lang="en-US" sz="3200"/>
                        <a:t>gefitinib</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extLst>
                  <a:ext uri="{0D108BD9-81ED-4DB2-BD59-A6C34878D82A}">
                    <a16:rowId xmlns:a16="http://schemas.microsoft.com/office/drawing/2014/main" val="10001"/>
                  </a:ext>
                </a:extLst>
              </a:tr>
              <a:tr h="611937">
                <a:tc vMerge="1">
                  <a:txBody>
                    <a:bodyPr/>
                    <a:lstStyle/>
                    <a:p>
                      <a:endParaRPr lang="en-US" sz="2400"/>
                    </a:p>
                  </a:txBody>
                  <a:tcPr/>
                </a:tc>
                <a:tc>
                  <a:txBody>
                    <a:bodyPr/>
                    <a:lstStyle/>
                    <a:p>
                      <a:r>
                        <a:rPr lang="en-US" sz="3200"/>
                        <a:t>erlotinib</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extLst>
                  <a:ext uri="{0D108BD9-81ED-4DB2-BD59-A6C34878D82A}">
                    <a16:rowId xmlns:a16="http://schemas.microsoft.com/office/drawing/2014/main" val="10002"/>
                  </a:ext>
                </a:extLst>
              </a:tr>
              <a:tr h="920052">
                <a:tc>
                  <a:txBody>
                    <a:bodyPr/>
                    <a:lstStyle/>
                    <a:p>
                      <a:pPr algn="ctr"/>
                      <a:r>
                        <a:rPr lang="en-US" sz="3200"/>
                        <a:t>2</a:t>
                      </a:r>
                      <a:r>
                        <a:rPr lang="en-US" sz="3200" baseline="30000"/>
                        <a:t>nd</a:t>
                      </a:r>
                      <a:r>
                        <a:rPr lang="en-US" sz="3200"/>
                        <a:t> gen</a:t>
                      </a:r>
                    </a:p>
                  </a:txBody>
                  <a:tcPr marT="60960" marB="60960" anchor="ctr">
                    <a:noFill/>
                  </a:tcPr>
                </a:tc>
                <a:tc>
                  <a:txBody>
                    <a:bodyPr/>
                    <a:lstStyle/>
                    <a:p>
                      <a:r>
                        <a:rPr lang="en-US" sz="3200" err="1"/>
                        <a:t>afatinib</a:t>
                      </a:r>
                      <a:endParaRPr lang="en-US" sz="3200"/>
                    </a:p>
                  </a:txBody>
                  <a:tcPr marT="60960" marB="60960" anchor="ctr">
                    <a:noFill/>
                  </a:tcPr>
                </a:tc>
                <a:tc>
                  <a:txBody>
                    <a:bodyPr/>
                    <a:lstStyle/>
                    <a:p>
                      <a:pPr algn="ctr"/>
                      <a:r>
                        <a:rPr lang="en-US" sz="3200" b="1"/>
                        <a:t>+</a:t>
                      </a:r>
                    </a:p>
                  </a:txBody>
                  <a:tcPr marT="60960" marB="60960" anchor="ctr">
                    <a:noFill/>
                  </a:tcPr>
                </a:tc>
                <a:tc>
                  <a:txBody>
                    <a:bodyPr/>
                    <a:lstStyle/>
                    <a:p>
                      <a:pPr algn="ctr"/>
                      <a:r>
                        <a:rPr lang="en-US" sz="3200" b="1"/>
                        <a:t>+</a:t>
                      </a:r>
                    </a:p>
                  </a:txBody>
                  <a:tcPr marT="60960" marB="60960" anchor="ctr">
                    <a:noFill/>
                  </a:tcPr>
                </a:tc>
                <a:tc>
                  <a:txBody>
                    <a:bodyPr/>
                    <a:lstStyle/>
                    <a:p>
                      <a:pPr algn="ctr"/>
                      <a:r>
                        <a:rPr lang="en-US" sz="3200" b="1"/>
                        <a:t>+</a:t>
                      </a:r>
                    </a:p>
                  </a:txBody>
                  <a:tcPr marT="60960" marB="60960" anchor="c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24349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71947" y="422928"/>
            <a:ext cx="11394276" cy="1080011"/>
          </a:xfrm>
        </p:spPr>
        <p:txBody>
          <a:bodyPr>
            <a:normAutofit/>
          </a:bodyPr>
          <a:lstStyle/>
          <a:p>
            <a:r>
              <a:rPr lang="en-US" sz="3600"/>
              <a:t>Spectrum of Activity of EGFR TKIs</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2718289971"/>
              </p:ext>
            </p:extLst>
          </p:nvPr>
        </p:nvGraphicFramePr>
        <p:xfrm>
          <a:off x="471947" y="1320800"/>
          <a:ext cx="10979822" cy="3881802"/>
        </p:xfrm>
        <a:graphic>
          <a:graphicData uri="http://schemas.openxmlformats.org/drawingml/2006/table">
            <a:tbl>
              <a:tblPr firstRow="1" bandRow="1">
                <a:tableStyleId>{5C22544A-7EE6-4342-B048-85BDC9FD1C3A}</a:tableStyleId>
              </a:tblPr>
              <a:tblGrid>
                <a:gridCol w="1621456">
                  <a:extLst>
                    <a:ext uri="{9D8B030D-6E8A-4147-A177-3AD203B41FA5}">
                      <a16:colId xmlns:a16="http://schemas.microsoft.com/office/drawing/2014/main" val="20000"/>
                    </a:ext>
                  </a:extLst>
                </a:gridCol>
                <a:gridCol w="2188311">
                  <a:extLst>
                    <a:ext uri="{9D8B030D-6E8A-4147-A177-3AD203B41FA5}">
                      <a16:colId xmlns:a16="http://schemas.microsoft.com/office/drawing/2014/main" val="20001"/>
                    </a:ext>
                  </a:extLst>
                </a:gridCol>
                <a:gridCol w="1582057">
                  <a:extLst>
                    <a:ext uri="{9D8B030D-6E8A-4147-A177-3AD203B41FA5}">
                      <a16:colId xmlns:a16="http://schemas.microsoft.com/office/drawing/2014/main" val="3182211766"/>
                    </a:ext>
                  </a:extLst>
                </a:gridCol>
                <a:gridCol w="1494972">
                  <a:extLst>
                    <a:ext uri="{9D8B030D-6E8A-4147-A177-3AD203B41FA5}">
                      <a16:colId xmlns:a16="http://schemas.microsoft.com/office/drawing/2014/main" val="20002"/>
                    </a:ext>
                  </a:extLst>
                </a:gridCol>
                <a:gridCol w="2336800">
                  <a:extLst>
                    <a:ext uri="{9D8B030D-6E8A-4147-A177-3AD203B41FA5}">
                      <a16:colId xmlns:a16="http://schemas.microsoft.com/office/drawing/2014/main" val="20003"/>
                    </a:ext>
                  </a:extLst>
                </a:gridCol>
                <a:gridCol w="1756226">
                  <a:extLst>
                    <a:ext uri="{9D8B030D-6E8A-4147-A177-3AD203B41FA5}">
                      <a16:colId xmlns:a16="http://schemas.microsoft.com/office/drawing/2014/main" val="20004"/>
                    </a:ext>
                  </a:extLst>
                </a:gridCol>
              </a:tblGrid>
              <a:tr h="1737876">
                <a:tc>
                  <a:txBody>
                    <a:bodyPr/>
                    <a:lstStyle/>
                    <a:p>
                      <a:endParaRPr lang="en-US" sz="3200"/>
                    </a:p>
                  </a:txBody>
                  <a:tcPr marT="60960" marB="60960"/>
                </a:tc>
                <a:tc>
                  <a:txBody>
                    <a:bodyPr/>
                    <a:lstStyle/>
                    <a:p>
                      <a:r>
                        <a:rPr lang="en-US" sz="3200"/>
                        <a:t>Drug</a:t>
                      </a:r>
                    </a:p>
                  </a:txBody>
                  <a:tcPr marT="60960" marB="60960"/>
                </a:tc>
                <a:tc>
                  <a:txBody>
                    <a:bodyPr/>
                    <a:lstStyle/>
                    <a:p>
                      <a:pPr algn="ctr"/>
                      <a:r>
                        <a:rPr lang="en-US" sz="3200"/>
                        <a:t>EGFR</a:t>
                      </a:r>
                    </a:p>
                  </a:txBody>
                  <a:tcPr marT="60960" marB="6096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a:t>EGFR </a:t>
                      </a:r>
                      <a:r>
                        <a:rPr lang="en-US" sz="2800"/>
                        <a:t>L858R</a:t>
                      </a:r>
                      <a:endParaRPr lang="en-US" sz="3200"/>
                    </a:p>
                    <a:p>
                      <a:pPr algn="ctr"/>
                      <a:endParaRPr lang="en-US" sz="3200"/>
                    </a:p>
                  </a:txBody>
                  <a:tcPr marT="60960" marB="60960"/>
                </a:tc>
                <a:tc>
                  <a:txBody>
                    <a:bodyPr/>
                    <a:lstStyle/>
                    <a:p>
                      <a:pPr algn="ctr"/>
                      <a:r>
                        <a:rPr lang="en-US" sz="3200"/>
                        <a:t>EGFR </a:t>
                      </a:r>
                    </a:p>
                    <a:p>
                      <a:pPr algn="ctr"/>
                      <a:r>
                        <a:rPr lang="en-US" sz="2800"/>
                        <a:t>Exon 19 del</a:t>
                      </a:r>
                      <a:endParaRPr lang="en-US" sz="3200"/>
                    </a:p>
                  </a:txBody>
                  <a:tcPr marT="60960" marB="60960"/>
                </a:tc>
                <a:tc>
                  <a:txBody>
                    <a:bodyPr/>
                    <a:lstStyle/>
                    <a:p>
                      <a:pPr algn="ctr"/>
                      <a:r>
                        <a:rPr lang="en-US" sz="3200"/>
                        <a:t>EGFR</a:t>
                      </a:r>
                      <a:r>
                        <a:rPr lang="en-US" sz="3200" baseline="0"/>
                        <a:t> </a:t>
                      </a:r>
                      <a:r>
                        <a:rPr lang="en-US" sz="2800" baseline="0"/>
                        <a:t>T790M*</a:t>
                      </a:r>
                      <a:endParaRPr lang="en-US" sz="3200"/>
                    </a:p>
                  </a:txBody>
                  <a:tcPr marT="60960" marB="60960"/>
                </a:tc>
                <a:extLst>
                  <a:ext uri="{0D108BD9-81ED-4DB2-BD59-A6C34878D82A}">
                    <a16:rowId xmlns:a16="http://schemas.microsoft.com/office/drawing/2014/main" val="10000"/>
                  </a:ext>
                </a:extLst>
              </a:tr>
              <a:tr h="611937">
                <a:tc rowSpan="2">
                  <a:txBody>
                    <a:bodyPr/>
                    <a:lstStyle/>
                    <a:p>
                      <a:pPr algn="ctr"/>
                      <a:r>
                        <a:rPr lang="en-US" sz="3200"/>
                        <a:t>1</a:t>
                      </a:r>
                      <a:r>
                        <a:rPr lang="en-US" sz="3200" baseline="30000"/>
                        <a:t>st</a:t>
                      </a:r>
                      <a:r>
                        <a:rPr lang="en-US" sz="3200"/>
                        <a:t> gen</a:t>
                      </a:r>
                    </a:p>
                  </a:txBody>
                  <a:tcPr marT="60960" marB="60960" anchor="ctr">
                    <a:solidFill>
                      <a:schemeClr val="bg1">
                        <a:lumMod val="85000"/>
                      </a:schemeClr>
                    </a:solidFill>
                  </a:tcPr>
                </a:tc>
                <a:tc>
                  <a:txBody>
                    <a:bodyPr/>
                    <a:lstStyle/>
                    <a:p>
                      <a:r>
                        <a:rPr lang="en-US" sz="3200"/>
                        <a:t>gefitinib</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extLst>
                  <a:ext uri="{0D108BD9-81ED-4DB2-BD59-A6C34878D82A}">
                    <a16:rowId xmlns:a16="http://schemas.microsoft.com/office/drawing/2014/main" val="10001"/>
                  </a:ext>
                </a:extLst>
              </a:tr>
              <a:tr h="611937">
                <a:tc vMerge="1">
                  <a:txBody>
                    <a:bodyPr/>
                    <a:lstStyle/>
                    <a:p>
                      <a:endParaRPr lang="en-US" sz="2400"/>
                    </a:p>
                  </a:txBody>
                  <a:tcPr/>
                </a:tc>
                <a:tc>
                  <a:txBody>
                    <a:bodyPr/>
                    <a:lstStyle/>
                    <a:p>
                      <a:r>
                        <a:rPr lang="en-US" sz="3200"/>
                        <a:t>erlotinib</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extLst>
                  <a:ext uri="{0D108BD9-81ED-4DB2-BD59-A6C34878D82A}">
                    <a16:rowId xmlns:a16="http://schemas.microsoft.com/office/drawing/2014/main" val="10002"/>
                  </a:ext>
                </a:extLst>
              </a:tr>
              <a:tr h="920052">
                <a:tc>
                  <a:txBody>
                    <a:bodyPr/>
                    <a:lstStyle/>
                    <a:p>
                      <a:pPr algn="ctr"/>
                      <a:r>
                        <a:rPr lang="en-US" sz="3200"/>
                        <a:t>2</a:t>
                      </a:r>
                      <a:r>
                        <a:rPr lang="en-US" sz="3200" baseline="30000"/>
                        <a:t>nd</a:t>
                      </a:r>
                      <a:r>
                        <a:rPr lang="en-US" sz="3200"/>
                        <a:t> gen</a:t>
                      </a:r>
                    </a:p>
                  </a:txBody>
                  <a:tcPr marT="60960" marB="60960" anchor="ctr">
                    <a:noFill/>
                  </a:tcPr>
                </a:tc>
                <a:tc>
                  <a:txBody>
                    <a:bodyPr/>
                    <a:lstStyle/>
                    <a:p>
                      <a:r>
                        <a:rPr lang="en-US" sz="3200" err="1"/>
                        <a:t>afatinib</a:t>
                      </a:r>
                      <a:endParaRPr lang="en-US" sz="3200"/>
                    </a:p>
                  </a:txBody>
                  <a:tcPr marT="60960" marB="60960" anchor="ctr">
                    <a:noFill/>
                  </a:tcPr>
                </a:tc>
                <a:tc>
                  <a:txBody>
                    <a:bodyPr/>
                    <a:lstStyle/>
                    <a:p>
                      <a:pPr algn="ctr"/>
                      <a:r>
                        <a:rPr lang="en-US" sz="3200" b="1"/>
                        <a:t>+</a:t>
                      </a:r>
                    </a:p>
                  </a:txBody>
                  <a:tcPr marT="60960" marB="60960" anchor="ctr">
                    <a:noFill/>
                  </a:tcPr>
                </a:tc>
                <a:tc>
                  <a:txBody>
                    <a:bodyPr/>
                    <a:lstStyle/>
                    <a:p>
                      <a:pPr algn="ctr"/>
                      <a:r>
                        <a:rPr lang="en-US" sz="3200" b="1"/>
                        <a:t>+</a:t>
                      </a:r>
                    </a:p>
                  </a:txBody>
                  <a:tcPr marT="60960" marB="60960" anchor="ctr">
                    <a:noFill/>
                  </a:tcPr>
                </a:tc>
                <a:tc>
                  <a:txBody>
                    <a:bodyPr/>
                    <a:lstStyle/>
                    <a:p>
                      <a:pPr algn="ctr"/>
                      <a:r>
                        <a:rPr lang="en-US" sz="3200" b="1"/>
                        <a:t>+</a:t>
                      </a:r>
                    </a:p>
                  </a:txBody>
                  <a:tcPr marT="60960" marB="60960" anchor="ctr">
                    <a:noFill/>
                  </a:tcPr>
                </a:tc>
                <a:tc>
                  <a:txBody>
                    <a:bodyPr/>
                    <a:lstStyle/>
                    <a:p>
                      <a:pPr algn="ctr"/>
                      <a:r>
                        <a:rPr lang="en-US" sz="3200" b="1"/>
                        <a:t>-</a:t>
                      </a:r>
                    </a:p>
                  </a:txBody>
                  <a:tcPr marT="60960" marB="60960" anchor="ctr">
                    <a:noFill/>
                  </a:tcPr>
                </a:tc>
                <a:extLst>
                  <a:ext uri="{0D108BD9-81ED-4DB2-BD59-A6C34878D82A}">
                    <a16:rowId xmlns:a16="http://schemas.microsoft.com/office/drawing/2014/main" val="10003"/>
                  </a:ext>
                </a:extLst>
              </a:tr>
            </a:tbl>
          </a:graphicData>
        </a:graphic>
      </p:graphicFrame>
      <p:sp>
        <p:nvSpPr>
          <p:cNvPr id="2" name="TextBox 1">
            <a:extLst>
              <a:ext uri="{FF2B5EF4-FFF2-40B4-BE49-F238E27FC236}">
                <a16:creationId xmlns:a16="http://schemas.microsoft.com/office/drawing/2014/main" id="{C2EF5100-FF6C-81E9-20F6-6419B16C9EA8}"/>
              </a:ext>
            </a:extLst>
          </p:cNvPr>
          <p:cNvSpPr txBox="1"/>
          <p:nvPr/>
        </p:nvSpPr>
        <p:spPr>
          <a:xfrm>
            <a:off x="1993172" y="6324520"/>
            <a:ext cx="10169386" cy="502766"/>
          </a:xfrm>
          <a:prstGeom prst="rect">
            <a:avLst/>
          </a:prstGeom>
          <a:noFill/>
        </p:spPr>
        <p:txBody>
          <a:bodyPr wrap="none" rtlCol="0">
            <a:spAutoFit/>
          </a:bodyPr>
          <a:lstStyle/>
          <a:p>
            <a:pPr algn="ctr"/>
            <a:r>
              <a:rPr lang="en-US" sz="2667">
                <a:latin typeface="Bierstadt" panose="020B0004020202020204" pitchFamily="34" charset="0"/>
              </a:rPr>
              <a:t>*Common resistance mechanism to 1</a:t>
            </a:r>
            <a:r>
              <a:rPr lang="en-US" sz="2667" baseline="30000">
                <a:latin typeface="Bierstadt" panose="020B0004020202020204" pitchFamily="34" charset="0"/>
              </a:rPr>
              <a:t>st</a:t>
            </a:r>
            <a:r>
              <a:rPr lang="en-US" sz="2667">
                <a:latin typeface="Bierstadt" panose="020B0004020202020204" pitchFamily="34" charset="0"/>
              </a:rPr>
              <a:t> and 2</a:t>
            </a:r>
            <a:r>
              <a:rPr lang="en-US" sz="2667" baseline="30000">
                <a:latin typeface="Bierstadt" panose="020B0004020202020204" pitchFamily="34" charset="0"/>
              </a:rPr>
              <a:t>nd</a:t>
            </a:r>
            <a:r>
              <a:rPr lang="en-US" sz="2667">
                <a:latin typeface="Bierstadt" panose="020B0004020202020204" pitchFamily="34" charset="0"/>
              </a:rPr>
              <a:t> generation EGFR TKI</a:t>
            </a:r>
          </a:p>
        </p:txBody>
      </p:sp>
    </p:spTree>
    <p:extLst>
      <p:ext uri="{BB962C8B-B14F-4D97-AF65-F5344CB8AC3E}">
        <p14:creationId xmlns:p14="http://schemas.microsoft.com/office/powerpoint/2010/main" val="3630364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71947" y="422928"/>
            <a:ext cx="11394276" cy="1080011"/>
          </a:xfrm>
        </p:spPr>
        <p:txBody>
          <a:bodyPr>
            <a:normAutofit/>
          </a:bodyPr>
          <a:lstStyle/>
          <a:p>
            <a:r>
              <a:rPr lang="en-US" sz="3600"/>
              <a:t>Spectrum of Activity of EGFR TKIs</a:t>
            </a:r>
          </a:p>
        </p:txBody>
      </p:sp>
      <p:graphicFrame>
        <p:nvGraphicFramePr>
          <p:cNvPr id="10" name="Content Placeholder 9"/>
          <p:cNvGraphicFramePr>
            <a:graphicFrameLocks noGrp="1"/>
          </p:cNvGraphicFramePr>
          <p:nvPr>
            <p:ph idx="1"/>
          </p:nvPr>
        </p:nvGraphicFramePr>
        <p:xfrm>
          <a:off x="471947" y="1320800"/>
          <a:ext cx="10979822" cy="4801854"/>
        </p:xfrm>
        <a:graphic>
          <a:graphicData uri="http://schemas.openxmlformats.org/drawingml/2006/table">
            <a:tbl>
              <a:tblPr firstRow="1" bandRow="1">
                <a:tableStyleId>{5C22544A-7EE6-4342-B048-85BDC9FD1C3A}</a:tableStyleId>
              </a:tblPr>
              <a:tblGrid>
                <a:gridCol w="1621456">
                  <a:extLst>
                    <a:ext uri="{9D8B030D-6E8A-4147-A177-3AD203B41FA5}">
                      <a16:colId xmlns:a16="http://schemas.microsoft.com/office/drawing/2014/main" val="20000"/>
                    </a:ext>
                  </a:extLst>
                </a:gridCol>
                <a:gridCol w="2188311">
                  <a:extLst>
                    <a:ext uri="{9D8B030D-6E8A-4147-A177-3AD203B41FA5}">
                      <a16:colId xmlns:a16="http://schemas.microsoft.com/office/drawing/2014/main" val="20001"/>
                    </a:ext>
                  </a:extLst>
                </a:gridCol>
                <a:gridCol w="1582057">
                  <a:extLst>
                    <a:ext uri="{9D8B030D-6E8A-4147-A177-3AD203B41FA5}">
                      <a16:colId xmlns:a16="http://schemas.microsoft.com/office/drawing/2014/main" val="3182211766"/>
                    </a:ext>
                  </a:extLst>
                </a:gridCol>
                <a:gridCol w="1494972">
                  <a:extLst>
                    <a:ext uri="{9D8B030D-6E8A-4147-A177-3AD203B41FA5}">
                      <a16:colId xmlns:a16="http://schemas.microsoft.com/office/drawing/2014/main" val="20002"/>
                    </a:ext>
                  </a:extLst>
                </a:gridCol>
                <a:gridCol w="2336800">
                  <a:extLst>
                    <a:ext uri="{9D8B030D-6E8A-4147-A177-3AD203B41FA5}">
                      <a16:colId xmlns:a16="http://schemas.microsoft.com/office/drawing/2014/main" val="20003"/>
                    </a:ext>
                  </a:extLst>
                </a:gridCol>
                <a:gridCol w="1756226">
                  <a:extLst>
                    <a:ext uri="{9D8B030D-6E8A-4147-A177-3AD203B41FA5}">
                      <a16:colId xmlns:a16="http://schemas.microsoft.com/office/drawing/2014/main" val="20004"/>
                    </a:ext>
                  </a:extLst>
                </a:gridCol>
              </a:tblGrid>
              <a:tr h="1737876">
                <a:tc>
                  <a:txBody>
                    <a:bodyPr/>
                    <a:lstStyle/>
                    <a:p>
                      <a:endParaRPr lang="en-US" sz="3200"/>
                    </a:p>
                  </a:txBody>
                  <a:tcPr marT="60960" marB="60960"/>
                </a:tc>
                <a:tc>
                  <a:txBody>
                    <a:bodyPr/>
                    <a:lstStyle/>
                    <a:p>
                      <a:r>
                        <a:rPr lang="en-US" sz="3200"/>
                        <a:t>Drug</a:t>
                      </a:r>
                    </a:p>
                  </a:txBody>
                  <a:tcPr marT="60960" marB="60960"/>
                </a:tc>
                <a:tc>
                  <a:txBody>
                    <a:bodyPr/>
                    <a:lstStyle/>
                    <a:p>
                      <a:pPr algn="ctr"/>
                      <a:r>
                        <a:rPr lang="en-US" sz="3200"/>
                        <a:t>EGFR</a:t>
                      </a:r>
                    </a:p>
                  </a:txBody>
                  <a:tcPr marT="60960" marB="6096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a:t>EGFR </a:t>
                      </a:r>
                      <a:r>
                        <a:rPr lang="en-US" sz="2800"/>
                        <a:t>L858R</a:t>
                      </a:r>
                      <a:endParaRPr lang="en-US" sz="3200"/>
                    </a:p>
                    <a:p>
                      <a:pPr algn="ctr"/>
                      <a:endParaRPr lang="en-US" sz="3200"/>
                    </a:p>
                  </a:txBody>
                  <a:tcPr marT="60960" marB="60960"/>
                </a:tc>
                <a:tc>
                  <a:txBody>
                    <a:bodyPr/>
                    <a:lstStyle/>
                    <a:p>
                      <a:pPr algn="ctr"/>
                      <a:r>
                        <a:rPr lang="en-US" sz="3200"/>
                        <a:t>EGFR </a:t>
                      </a:r>
                    </a:p>
                    <a:p>
                      <a:pPr algn="ctr"/>
                      <a:r>
                        <a:rPr lang="en-US" sz="2800"/>
                        <a:t>Exon 19 del</a:t>
                      </a:r>
                      <a:endParaRPr lang="en-US" sz="3200"/>
                    </a:p>
                  </a:txBody>
                  <a:tcPr marT="60960" marB="60960"/>
                </a:tc>
                <a:tc>
                  <a:txBody>
                    <a:bodyPr/>
                    <a:lstStyle/>
                    <a:p>
                      <a:pPr algn="ctr"/>
                      <a:r>
                        <a:rPr lang="en-US" sz="3200"/>
                        <a:t>EGFR</a:t>
                      </a:r>
                      <a:r>
                        <a:rPr lang="en-US" sz="3200" baseline="0"/>
                        <a:t> </a:t>
                      </a:r>
                      <a:r>
                        <a:rPr lang="en-US" sz="2800" baseline="0"/>
                        <a:t>T790M*</a:t>
                      </a:r>
                      <a:endParaRPr lang="en-US" sz="3200"/>
                    </a:p>
                  </a:txBody>
                  <a:tcPr marT="60960" marB="60960"/>
                </a:tc>
                <a:extLst>
                  <a:ext uri="{0D108BD9-81ED-4DB2-BD59-A6C34878D82A}">
                    <a16:rowId xmlns:a16="http://schemas.microsoft.com/office/drawing/2014/main" val="10000"/>
                  </a:ext>
                </a:extLst>
              </a:tr>
              <a:tr h="611937">
                <a:tc rowSpan="2">
                  <a:txBody>
                    <a:bodyPr/>
                    <a:lstStyle/>
                    <a:p>
                      <a:pPr algn="ctr"/>
                      <a:r>
                        <a:rPr lang="en-US" sz="3200"/>
                        <a:t>1</a:t>
                      </a:r>
                      <a:r>
                        <a:rPr lang="en-US" sz="3200" baseline="30000"/>
                        <a:t>st</a:t>
                      </a:r>
                      <a:r>
                        <a:rPr lang="en-US" sz="3200"/>
                        <a:t> gen</a:t>
                      </a:r>
                    </a:p>
                  </a:txBody>
                  <a:tcPr marT="60960" marB="60960" anchor="ctr">
                    <a:solidFill>
                      <a:schemeClr val="bg1">
                        <a:lumMod val="85000"/>
                      </a:schemeClr>
                    </a:solidFill>
                  </a:tcPr>
                </a:tc>
                <a:tc>
                  <a:txBody>
                    <a:bodyPr/>
                    <a:lstStyle/>
                    <a:p>
                      <a:r>
                        <a:rPr lang="en-US" sz="3200"/>
                        <a:t>gefitinib</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extLst>
                  <a:ext uri="{0D108BD9-81ED-4DB2-BD59-A6C34878D82A}">
                    <a16:rowId xmlns:a16="http://schemas.microsoft.com/office/drawing/2014/main" val="10001"/>
                  </a:ext>
                </a:extLst>
              </a:tr>
              <a:tr h="611937">
                <a:tc vMerge="1">
                  <a:txBody>
                    <a:bodyPr/>
                    <a:lstStyle/>
                    <a:p>
                      <a:endParaRPr lang="en-US" sz="2400"/>
                    </a:p>
                  </a:txBody>
                  <a:tcPr/>
                </a:tc>
                <a:tc>
                  <a:txBody>
                    <a:bodyPr/>
                    <a:lstStyle/>
                    <a:p>
                      <a:r>
                        <a:rPr lang="en-US" sz="3200"/>
                        <a:t>erlotinib</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tc>
                  <a:txBody>
                    <a:bodyPr/>
                    <a:lstStyle/>
                    <a:p>
                      <a:pPr algn="ctr"/>
                      <a:r>
                        <a:rPr lang="en-US" sz="3200" b="1"/>
                        <a:t>-</a:t>
                      </a:r>
                    </a:p>
                  </a:txBody>
                  <a:tcPr marT="60960" marB="60960">
                    <a:solidFill>
                      <a:schemeClr val="bg1">
                        <a:lumMod val="85000"/>
                      </a:schemeClr>
                    </a:solidFill>
                  </a:tcPr>
                </a:tc>
                <a:extLst>
                  <a:ext uri="{0D108BD9-81ED-4DB2-BD59-A6C34878D82A}">
                    <a16:rowId xmlns:a16="http://schemas.microsoft.com/office/drawing/2014/main" val="10002"/>
                  </a:ext>
                </a:extLst>
              </a:tr>
              <a:tr h="920052">
                <a:tc>
                  <a:txBody>
                    <a:bodyPr/>
                    <a:lstStyle/>
                    <a:p>
                      <a:pPr algn="ctr"/>
                      <a:r>
                        <a:rPr lang="en-US" sz="3200"/>
                        <a:t>2</a:t>
                      </a:r>
                      <a:r>
                        <a:rPr lang="en-US" sz="3200" baseline="30000"/>
                        <a:t>nd</a:t>
                      </a:r>
                      <a:r>
                        <a:rPr lang="en-US" sz="3200"/>
                        <a:t> gen</a:t>
                      </a:r>
                    </a:p>
                  </a:txBody>
                  <a:tcPr marT="60960" marB="60960" anchor="ctr">
                    <a:noFill/>
                  </a:tcPr>
                </a:tc>
                <a:tc>
                  <a:txBody>
                    <a:bodyPr/>
                    <a:lstStyle/>
                    <a:p>
                      <a:r>
                        <a:rPr lang="en-US" sz="3200" err="1"/>
                        <a:t>afatinib</a:t>
                      </a:r>
                      <a:endParaRPr lang="en-US" sz="3200"/>
                    </a:p>
                  </a:txBody>
                  <a:tcPr marT="60960" marB="60960" anchor="ctr">
                    <a:noFill/>
                  </a:tcPr>
                </a:tc>
                <a:tc>
                  <a:txBody>
                    <a:bodyPr/>
                    <a:lstStyle/>
                    <a:p>
                      <a:pPr algn="ctr"/>
                      <a:r>
                        <a:rPr lang="en-US" sz="3200" b="1"/>
                        <a:t>+</a:t>
                      </a:r>
                    </a:p>
                  </a:txBody>
                  <a:tcPr marT="60960" marB="60960" anchor="ctr">
                    <a:noFill/>
                  </a:tcPr>
                </a:tc>
                <a:tc>
                  <a:txBody>
                    <a:bodyPr/>
                    <a:lstStyle/>
                    <a:p>
                      <a:pPr algn="ctr"/>
                      <a:r>
                        <a:rPr lang="en-US" sz="3200" b="1"/>
                        <a:t>+</a:t>
                      </a:r>
                    </a:p>
                  </a:txBody>
                  <a:tcPr marT="60960" marB="60960" anchor="ctr">
                    <a:noFill/>
                  </a:tcPr>
                </a:tc>
                <a:tc>
                  <a:txBody>
                    <a:bodyPr/>
                    <a:lstStyle/>
                    <a:p>
                      <a:pPr algn="ctr"/>
                      <a:r>
                        <a:rPr lang="en-US" sz="3200" b="1"/>
                        <a:t>+</a:t>
                      </a:r>
                    </a:p>
                  </a:txBody>
                  <a:tcPr marT="60960" marB="60960" anchor="ctr">
                    <a:noFill/>
                  </a:tcPr>
                </a:tc>
                <a:tc>
                  <a:txBody>
                    <a:bodyPr/>
                    <a:lstStyle/>
                    <a:p>
                      <a:pPr algn="ctr"/>
                      <a:r>
                        <a:rPr lang="en-US" sz="3200" b="1"/>
                        <a:t>-</a:t>
                      </a:r>
                    </a:p>
                  </a:txBody>
                  <a:tcPr marT="60960" marB="60960" anchor="ctr">
                    <a:noFill/>
                  </a:tcPr>
                </a:tc>
                <a:extLst>
                  <a:ext uri="{0D108BD9-81ED-4DB2-BD59-A6C34878D82A}">
                    <a16:rowId xmlns:a16="http://schemas.microsoft.com/office/drawing/2014/main" val="10003"/>
                  </a:ext>
                </a:extLst>
              </a:tr>
              <a:tr h="920052">
                <a:tc>
                  <a:txBody>
                    <a:bodyPr/>
                    <a:lstStyle/>
                    <a:p>
                      <a:pPr algn="ctr"/>
                      <a:r>
                        <a:rPr lang="en-US" sz="3200" b="0" i="0"/>
                        <a:t>3</a:t>
                      </a:r>
                      <a:r>
                        <a:rPr lang="en-US" sz="3200" b="0" i="0" baseline="30000"/>
                        <a:t>rd</a:t>
                      </a:r>
                      <a:r>
                        <a:rPr lang="en-US" sz="3200" b="0" i="0"/>
                        <a:t> gen</a:t>
                      </a:r>
                    </a:p>
                  </a:txBody>
                  <a:tcPr marT="60960" marB="60960" anchor="ctr">
                    <a:solidFill>
                      <a:srgbClr val="D9D9D9"/>
                    </a:solidFill>
                  </a:tcPr>
                </a:tc>
                <a:tc>
                  <a:txBody>
                    <a:bodyPr/>
                    <a:lstStyle/>
                    <a:p>
                      <a:r>
                        <a:rPr lang="en-US" sz="3200" b="0" i="0" err="1"/>
                        <a:t>osimertinib</a:t>
                      </a:r>
                      <a:endParaRPr lang="en-US" sz="3200" b="0" i="0"/>
                    </a:p>
                  </a:txBody>
                  <a:tcPr marT="60960" marB="60960" anchor="ctr">
                    <a:solidFill>
                      <a:srgbClr val="D9D9D9"/>
                    </a:solidFill>
                  </a:tcPr>
                </a:tc>
                <a:tc>
                  <a:txBody>
                    <a:bodyPr/>
                    <a:lstStyle/>
                    <a:p>
                      <a:pPr algn="ctr"/>
                      <a:r>
                        <a:rPr lang="en-US" sz="3200" b="1" i="1"/>
                        <a:t>-</a:t>
                      </a:r>
                    </a:p>
                  </a:txBody>
                  <a:tcPr marT="60960" marB="60960" anchor="ctr">
                    <a:solidFill>
                      <a:srgbClr val="D9D9D9"/>
                    </a:solidFill>
                  </a:tcPr>
                </a:tc>
                <a:tc>
                  <a:txBody>
                    <a:bodyPr/>
                    <a:lstStyle/>
                    <a:p>
                      <a:pPr algn="ctr"/>
                      <a:r>
                        <a:rPr lang="en-US" sz="3200" b="1" i="1"/>
                        <a:t>+</a:t>
                      </a:r>
                    </a:p>
                  </a:txBody>
                  <a:tcPr marT="60960" marB="60960" anchor="ctr">
                    <a:solidFill>
                      <a:srgbClr val="D9D9D9"/>
                    </a:solidFill>
                  </a:tcPr>
                </a:tc>
                <a:tc>
                  <a:txBody>
                    <a:bodyPr/>
                    <a:lstStyle/>
                    <a:p>
                      <a:pPr algn="ctr"/>
                      <a:r>
                        <a:rPr lang="en-US" sz="3200" b="1" i="1"/>
                        <a:t>+</a:t>
                      </a:r>
                    </a:p>
                  </a:txBody>
                  <a:tcPr marT="60960" marB="60960" anchor="ctr">
                    <a:solidFill>
                      <a:srgbClr val="D9D9D9"/>
                    </a:solidFill>
                  </a:tcPr>
                </a:tc>
                <a:tc>
                  <a:txBody>
                    <a:bodyPr/>
                    <a:lstStyle/>
                    <a:p>
                      <a:pPr algn="ctr"/>
                      <a:r>
                        <a:rPr lang="en-US" sz="3200" b="1" i="1"/>
                        <a:t>+</a:t>
                      </a:r>
                    </a:p>
                  </a:txBody>
                  <a:tcPr marT="60960" marB="60960" anchor="ctr">
                    <a:solidFill>
                      <a:srgbClr val="D9D9D9"/>
                    </a:solidFill>
                  </a:tcPr>
                </a:tc>
                <a:extLst>
                  <a:ext uri="{0D108BD9-81ED-4DB2-BD59-A6C34878D82A}">
                    <a16:rowId xmlns:a16="http://schemas.microsoft.com/office/drawing/2014/main" val="10004"/>
                  </a:ext>
                </a:extLst>
              </a:tr>
            </a:tbl>
          </a:graphicData>
        </a:graphic>
      </p:graphicFrame>
      <p:sp>
        <p:nvSpPr>
          <p:cNvPr id="2" name="TextBox 1">
            <a:extLst>
              <a:ext uri="{FF2B5EF4-FFF2-40B4-BE49-F238E27FC236}">
                <a16:creationId xmlns:a16="http://schemas.microsoft.com/office/drawing/2014/main" id="{A419414E-64C6-4E71-AF4D-EBB843E34F76}"/>
              </a:ext>
            </a:extLst>
          </p:cNvPr>
          <p:cNvSpPr txBox="1"/>
          <p:nvPr/>
        </p:nvSpPr>
        <p:spPr>
          <a:xfrm>
            <a:off x="1993172" y="6324520"/>
            <a:ext cx="10169386" cy="502766"/>
          </a:xfrm>
          <a:prstGeom prst="rect">
            <a:avLst/>
          </a:prstGeom>
          <a:noFill/>
        </p:spPr>
        <p:txBody>
          <a:bodyPr wrap="none" rtlCol="0">
            <a:spAutoFit/>
          </a:bodyPr>
          <a:lstStyle/>
          <a:p>
            <a:pPr algn="ctr"/>
            <a:r>
              <a:rPr lang="en-US" sz="2667">
                <a:latin typeface="Bierstadt" panose="020B0004020202020204" pitchFamily="34" charset="0"/>
              </a:rPr>
              <a:t>*Common resistance mechanism to 1</a:t>
            </a:r>
            <a:r>
              <a:rPr lang="en-US" sz="2667" baseline="30000">
                <a:latin typeface="Bierstadt" panose="020B0004020202020204" pitchFamily="34" charset="0"/>
              </a:rPr>
              <a:t>st</a:t>
            </a:r>
            <a:r>
              <a:rPr lang="en-US" sz="2667">
                <a:latin typeface="Bierstadt" panose="020B0004020202020204" pitchFamily="34" charset="0"/>
              </a:rPr>
              <a:t> and 2</a:t>
            </a:r>
            <a:r>
              <a:rPr lang="en-US" sz="2667" baseline="30000">
                <a:latin typeface="Bierstadt" panose="020B0004020202020204" pitchFamily="34" charset="0"/>
              </a:rPr>
              <a:t>nd</a:t>
            </a:r>
            <a:r>
              <a:rPr lang="en-US" sz="2667">
                <a:latin typeface="Bierstadt" panose="020B0004020202020204" pitchFamily="34" charset="0"/>
              </a:rPr>
              <a:t> generation EGFR TKI</a:t>
            </a:r>
          </a:p>
        </p:txBody>
      </p:sp>
    </p:spTree>
    <p:extLst>
      <p:ext uri="{BB962C8B-B14F-4D97-AF65-F5344CB8AC3E}">
        <p14:creationId xmlns:p14="http://schemas.microsoft.com/office/powerpoint/2010/main" val="282716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6" name="Straight Arrow Connector 25"/>
          <p:cNvCxnSpPr>
            <a:cxnSpLocks/>
          </p:cNvCxnSpPr>
          <p:nvPr/>
        </p:nvCxnSpPr>
        <p:spPr>
          <a:xfrm>
            <a:off x="5108295" y="3429000"/>
            <a:ext cx="114974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GB"/>
              <a:t>Osimertinib vs Gefitinib or Erlotinib </a:t>
            </a:r>
            <a:br>
              <a:rPr lang="en-GB"/>
            </a:br>
            <a:r>
              <a:rPr lang="en-GB"/>
              <a:t>Randomized Trial</a:t>
            </a:r>
          </a:p>
        </p:txBody>
      </p:sp>
      <p:sp>
        <p:nvSpPr>
          <p:cNvPr id="432" name="TextBox 431"/>
          <p:cNvSpPr txBox="1"/>
          <p:nvPr/>
        </p:nvSpPr>
        <p:spPr>
          <a:xfrm>
            <a:off x="1901894" y="2423992"/>
            <a:ext cx="3162493" cy="2387523"/>
          </a:xfrm>
          <a:prstGeom prst="rect">
            <a:avLst/>
          </a:prstGeom>
          <a:solidFill>
            <a:schemeClr val="accent6">
              <a:lumMod val="20000"/>
              <a:lumOff val="80000"/>
            </a:schemeClr>
          </a:solidFill>
          <a:ln w="28575">
            <a:noFill/>
            <a:miter lim="800000"/>
          </a:ln>
        </p:spPr>
        <p:txBody>
          <a:bodyPr wrap="square" lIns="96000" tIns="48000" rIns="96000" bIns="48000" numCol="1" rtlCol="0" anchor="t">
            <a:noAutofit/>
          </a:bodyPr>
          <a:lstStyle/>
          <a:p>
            <a:pPr marL="120648" indent="-120648" defTabSz="609395">
              <a:spcAft>
                <a:spcPts val="400"/>
              </a:spcAft>
              <a:buSzPct val="100000"/>
              <a:buFont typeface="Arial" panose="020B0604020202020204" pitchFamily="34" charset="0"/>
              <a:buChar char="•"/>
              <a:defRPr/>
            </a:pPr>
            <a:r>
              <a:rPr lang="en-US" sz="2133" b="1">
                <a:solidFill>
                  <a:srgbClr val="00457C"/>
                </a:solidFill>
                <a:latin typeface="Arial Narrow" panose="020B0606020202030204" pitchFamily="34" charset="0"/>
              </a:rPr>
              <a:t>Metastatic NSCLC</a:t>
            </a:r>
          </a:p>
          <a:p>
            <a:pPr marL="120648" indent="-120648" defTabSz="609395">
              <a:spcAft>
                <a:spcPts val="400"/>
              </a:spcAft>
              <a:buSzPct val="100000"/>
              <a:buFont typeface="Arial" panose="020B0604020202020204" pitchFamily="34" charset="0"/>
              <a:buChar char="•"/>
              <a:defRPr/>
            </a:pPr>
            <a:r>
              <a:rPr lang="en-GB" sz="2133" b="1">
                <a:solidFill>
                  <a:srgbClr val="00457C"/>
                </a:solidFill>
                <a:latin typeface="Arial Narrow" panose="020B0606020202030204" pitchFamily="34" charset="0"/>
              </a:rPr>
              <a:t>EGFR mutation</a:t>
            </a:r>
          </a:p>
          <a:p>
            <a:pPr marL="120648" indent="-120648" defTabSz="609395">
              <a:spcAft>
                <a:spcPts val="400"/>
              </a:spcAft>
              <a:buSzPct val="100000"/>
              <a:buFont typeface="Arial" panose="020B0604020202020204" pitchFamily="34" charset="0"/>
              <a:buChar char="•"/>
              <a:defRPr/>
            </a:pPr>
            <a:r>
              <a:rPr lang="en-GB" sz="2133" b="1">
                <a:solidFill>
                  <a:srgbClr val="00457C"/>
                </a:solidFill>
                <a:latin typeface="Arial Narrow" panose="020B0606020202030204" pitchFamily="34" charset="0"/>
              </a:rPr>
              <a:t>No prior therapy</a:t>
            </a:r>
          </a:p>
          <a:p>
            <a:pPr marL="120648" indent="-120648" defTabSz="609395">
              <a:spcAft>
                <a:spcPts val="400"/>
              </a:spcAft>
              <a:buSzPct val="100000"/>
              <a:buFont typeface="Arial" panose="020B0604020202020204" pitchFamily="34" charset="0"/>
              <a:buChar char="•"/>
              <a:defRPr/>
            </a:pPr>
            <a:r>
              <a:rPr lang="en-GB" sz="2133" b="1">
                <a:solidFill>
                  <a:srgbClr val="00457C"/>
                </a:solidFill>
                <a:latin typeface="Arial Narrow" panose="020B0606020202030204" pitchFamily="34" charset="0"/>
              </a:rPr>
              <a:t>Stable CNS metastases allowed</a:t>
            </a:r>
          </a:p>
          <a:p>
            <a:pPr marL="120648" indent="-120648" defTabSz="609395">
              <a:spcAft>
                <a:spcPts val="400"/>
              </a:spcAft>
              <a:buSzPct val="100000"/>
              <a:buFont typeface="Arial" panose="020B0604020202020204" pitchFamily="34" charset="0"/>
              <a:buChar char="•"/>
              <a:defRPr/>
            </a:pPr>
            <a:r>
              <a:rPr lang="en-US" sz="2133" b="1">
                <a:solidFill>
                  <a:srgbClr val="00457C"/>
                </a:solidFill>
                <a:latin typeface="Arial Narrow" panose="020B0606020202030204" pitchFamily="34" charset="0"/>
              </a:rPr>
              <a:t>Performance status 0 / 1</a:t>
            </a:r>
            <a:endParaRPr lang="en-GB" sz="2133" b="1">
              <a:solidFill>
                <a:srgbClr val="00457C"/>
              </a:solidFill>
              <a:latin typeface="Arial Narrow" panose="020B0606020202030204" pitchFamily="34" charset="0"/>
            </a:endParaRPr>
          </a:p>
          <a:p>
            <a:pPr marL="120648" indent="-120648" defTabSz="609395">
              <a:spcAft>
                <a:spcPts val="400"/>
              </a:spcAft>
              <a:buSzPct val="100000"/>
              <a:buFont typeface="Arial" panose="020B0604020202020204" pitchFamily="34" charset="0"/>
              <a:buChar char="•"/>
              <a:defRPr/>
            </a:pPr>
            <a:endParaRPr lang="en-GB" sz="2133" b="1">
              <a:solidFill>
                <a:srgbClr val="00457C"/>
              </a:solidFill>
              <a:latin typeface="Arial Narrow" panose="020B0606020202030204" pitchFamily="34" charset="0"/>
            </a:endParaRPr>
          </a:p>
          <a:p>
            <a:pPr defTabSz="609395">
              <a:buSzPct val="100000"/>
              <a:defRPr/>
            </a:pPr>
            <a:r>
              <a:rPr lang="en-GB" sz="2133" b="1">
                <a:solidFill>
                  <a:srgbClr val="00457C"/>
                </a:solidFill>
                <a:latin typeface="Arial Narrow" panose="020B0606020202030204" pitchFamily="34" charset="0"/>
              </a:rPr>
              <a:t>       </a:t>
            </a:r>
          </a:p>
        </p:txBody>
      </p:sp>
      <p:sp>
        <p:nvSpPr>
          <p:cNvPr id="8" name="TextBox 7"/>
          <p:cNvSpPr txBox="1"/>
          <p:nvPr/>
        </p:nvSpPr>
        <p:spPr>
          <a:xfrm>
            <a:off x="345035" y="5428148"/>
            <a:ext cx="11592533" cy="1077026"/>
          </a:xfrm>
          <a:prstGeom prst="rect">
            <a:avLst/>
          </a:prstGeom>
          <a:noFill/>
        </p:spPr>
        <p:txBody>
          <a:bodyPr wrap="square" rtlCol="0">
            <a:spAutoFit/>
          </a:bodyPr>
          <a:lstStyle/>
          <a:p>
            <a:pPr marL="228594" indent="-228594" defTabSz="609395">
              <a:buFont typeface="Arial" panose="020B0604020202020204" pitchFamily="34" charset="0"/>
              <a:buChar char="•"/>
              <a:defRPr/>
            </a:pPr>
            <a:r>
              <a:rPr lang="en-US" sz="2133" b="1">
                <a:solidFill>
                  <a:srgbClr val="00457C"/>
                </a:solidFill>
                <a:latin typeface="Arial Narrow"/>
              </a:rPr>
              <a:t>Primary</a:t>
            </a:r>
            <a:r>
              <a:rPr lang="en-US" sz="2133">
                <a:solidFill>
                  <a:srgbClr val="00457C"/>
                </a:solidFill>
                <a:latin typeface="Arial Narrow"/>
              </a:rPr>
              <a:t> </a:t>
            </a:r>
            <a:r>
              <a:rPr lang="en-US" sz="2133" b="1">
                <a:solidFill>
                  <a:srgbClr val="00457C"/>
                </a:solidFill>
                <a:latin typeface="Arial Narrow"/>
              </a:rPr>
              <a:t>endpoint:</a:t>
            </a:r>
            <a:r>
              <a:rPr lang="en-US" sz="2133">
                <a:solidFill>
                  <a:srgbClr val="00457C"/>
                </a:solidFill>
                <a:latin typeface="Arial Narrow"/>
              </a:rPr>
              <a:t> PFS</a:t>
            </a:r>
            <a:endParaRPr lang="en-GB" sz="2133">
              <a:solidFill>
                <a:srgbClr val="00457C"/>
              </a:solidFill>
              <a:latin typeface="Arial Narrow"/>
            </a:endParaRPr>
          </a:p>
          <a:p>
            <a:pPr marL="228594" indent="-228594" defTabSz="609395">
              <a:buFont typeface="Arial" panose="020B0604020202020204" pitchFamily="34" charset="0"/>
              <a:buChar char="•"/>
              <a:defRPr/>
            </a:pPr>
            <a:r>
              <a:rPr lang="en-GB" sz="2133" b="1">
                <a:solidFill>
                  <a:srgbClr val="00457C"/>
                </a:solidFill>
                <a:latin typeface="Arial Narrow"/>
              </a:rPr>
              <a:t>Secondary endpoints: </a:t>
            </a:r>
            <a:r>
              <a:rPr lang="en-US" sz="2133">
                <a:solidFill>
                  <a:srgbClr val="00457C"/>
                </a:solidFill>
                <a:latin typeface="Arial Narrow"/>
              </a:rPr>
              <a:t>response rate, duration of response, disease control rate, depth of response, overall survival, patient reported outcomes, safety </a:t>
            </a:r>
            <a:endParaRPr lang="en-GB" sz="2133">
              <a:solidFill>
                <a:srgbClr val="00457C"/>
              </a:solidFill>
              <a:latin typeface="Arial Narrow"/>
            </a:endParaRPr>
          </a:p>
        </p:txBody>
      </p:sp>
      <p:sp>
        <p:nvSpPr>
          <p:cNvPr id="441" name="Rectangle 440"/>
          <p:cNvSpPr/>
          <p:nvPr/>
        </p:nvSpPr>
        <p:spPr>
          <a:xfrm>
            <a:off x="6558289" y="3648037"/>
            <a:ext cx="3146067" cy="1163479"/>
          </a:xfrm>
          <a:prstGeom prst="rect">
            <a:avLst/>
          </a:prstGeom>
          <a:solidFill>
            <a:srgbClr val="146C73"/>
          </a:solidFill>
          <a:ln w="28575">
            <a:noFill/>
            <a:miter lim="800000"/>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609395">
              <a:defRPr/>
            </a:pPr>
            <a:r>
              <a:rPr lang="en-GB" sz="2400" b="1">
                <a:solidFill>
                  <a:prstClr val="white"/>
                </a:solidFill>
                <a:latin typeface="Arial Narrow" panose="020B0606020202030204" pitchFamily="34" charset="0"/>
              </a:rPr>
              <a:t>Gefitinib</a:t>
            </a:r>
            <a:r>
              <a:rPr lang="en-GB" sz="2400">
                <a:solidFill>
                  <a:prstClr val="white"/>
                </a:solidFill>
                <a:latin typeface="Arial Narrow" panose="020B0606020202030204" pitchFamily="34" charset="0"/>
              </a:rPr>
              <a:t> or </a:t>
            </a:r>
            <a:r>
              <a:rPr lang="en-GB" sz="2400" b="1">
                <a:solidFill>
                  <a:prstClr val="white"/>
                </a:solidFill>
                <a:latin typeface="Arial Narrow" panose="020B0606020202030204" pitchFamily="34" charset="0"/>
              </a:rPr>
              <a:t>Erlotinib</a:t>
            </a:r>
            <a:endParaRPr lang="en-GB" sz="2400">
              <a:solidFill>
                <a:prstClr val="white"/>
              </a:solidFill>
              <a:latin typeface="Arial Narrow" panose="020B0606020202030204" pitchFamily="34" charset="0"/>
            </a:endParaRPr>
          </a:p>
          <a:p>
            <a:pPr algn="ctr" defTabSz="609395">
              <a:defRPr/>
            </a:pPr>
            <a:r>
              <a:rPr lang="en-GB" sz="2400">
                <a:solidFill>
                  <a:prstClr val="white"/>
                </a:solidFill>
                <a:latin typeface="Arial Narrow" panose="020B0606020202030204" pitchFamily="34" charset="0"/>
              </a:rPr>
              <a:t>(n=277)</a:t>
            </a:r>
          </a:p>
        </p:txBody>
      </p:sp>
      <p:cxnSp>
        <p:nvCxnSpPr>
          <p:cNvPr id="15" name="Elbow Connector 14"/>
          <p:cNvCxnSpPr>
            <a:cxnSpLocks/>
            <a:endCxn id="442" idx="1"/>
          </p:cNvCxnSpPr>
          <p:nvPr/>
        </p:nvCxnSpPr>
        <p:spPr>
          <a:xfrm rot="5400000" flipH="1" flipV="1">
            <a:off x="6247341" y="2406639"/>
            <a:ext cx="321647" cy="300253"/>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endCxn id="441" idx="1"/>
          </p:cNvCxnSpPr>
          <p:nvPr/>
        </p:nvCxnSpPr>
        <p:spPr>
          <a:xfrm rot="16200000" flipH="1">
            <a:off x="5650721" y="3322204"/>
            <a:ext cx="1514880" cy="300256"/>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2" name="Rectangle 441"/>
          <p:cNvSpPr/>
          <p:nvPr/>
        </p:nvSpPr>
        <p:spPr>
          <a:xfrm>
            <a:off x="6558289" y="1902819"/>
            <a:ext cx="3146067" cy="986245"/>
          </a:xfrm>
          <a:prstGeom prst="rect">
            <a:avLst/>
          </a:prstGeom>
          <a:solidFill>
            <a:schemeClr val="accent4"/>
          </a:solidFill>
          <a:ln w="28575">
            <a:noFill/>
            <a:miter lim="800000"/>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defTabSz="609395">
              <a:defRPr/>
            </a:pPr>
            <a:r>
              <a:rPr lang="en-GB" sz="2400" b="1">
                <a:solidFill>
                  <a:schemeClr val="bg1"/>
                </a:solidFill>
                <a:latin typeface="Arial Narrow" panose="020B0606020202030204" pitchFamily="34" charset="0"/>
              </a:rPr>
              <a:t>Osimertinib</a:t>
            </a:r>
          </a:p>
          <a:p>
            <a:pPr algn="ctr" defTabSz="609395">
              <a:defRPr/>
            </a:pPr>
            <a:r>
              <a:rPr lang="en-GB" sz="2400">
                <a:solidFill>
                  <a:schemeClr val="bg1"/>
                </a:solidFill>
                <a:latin typeface="Arial Narrow" panose="020B0606020202030204" pitchFamily="34" charset="0"/>
              </a:rPr>
              <a:t>(n=279)</a:t>
            </a:r>
          </a:p>
        </p:txBody>
      </p:sp>
      <p:sp>
        <p:nvSpPr>
          <p:cNvPr id="27" name="TextBox 26"/>
          <p:cNvSpPr txBox="1"/>
          <p:nvPr/>
        </p:nvSpPr>
        <p:spPr>
          <a:xfrm>
            <a:off x="8590678" y="6375520"/>
            <a:ext cx="2787943" cy="461665"/>
          </a:xfrm>
          <a:prstGeom prst="rect">
            <a:avLst/>
          </a:prstGeom>
          <a:noFill/>
        </p:spPr>
        <p:txBody>
          <a:bodyPr wrap="none" rtlCol="0">
            <a:spAutoFit/>
          </a:bodyPr>
          <a:lstStyle/>
          <a:p>
            <a:pPr defTabSz="609395">
              <a:defRPr/>
            </a:pPr>
            <a:r>
              <a:rPr lang="en-US" sz="2400">
                <a:solidFill>
                  <a:srgbClr val="00457C"/>
                </a:solidFill>
                <a:latin typeface="Arial Narrow"/>
              </a:rPr>
              <a:t>Soria et al, NEJM 2017</a:t>
            </a:r>
          </a:p>
        </p:txBody>
      </p:sp>
    </p:spTree>
    <p:extLst>
      <p:ext uri="{BB962C8B-B14F-4D97-AF65-F5344CB8AC3E}">
        <p14:creationId xmlns:p14="http://schemas.microsoft.com/office/powerpoint/2010/main" val="515476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1868"/>
            <a:ext cx="10515600" cy="1325563"/>
          </a:xfrm>
        </p:spPr>
        <p:txBody>
          <a:bodyPr>
            <a:normAutofit fontScale="90000"/>
          </a:bodyPr>
          <a:lstStyle/>
          <a:p>
            <a:r>
              <a:rPr lang="en-GB" sz="3733"/>
              <a:t>Osimertinib vs Gefitinib or Erlotinib as first-line treatment for NSCLC - Progression-Free Survival</a:t>
            </a:r>
            <a:endParaRPr lang="en-US" sz="4000"/>
          </a:p>
        </p:txBody>
      </p:sp>
      <p:sp>
        <p:nvSpPr>
          <p:cNvPr id="5" name="TextBox 4"/>
          <p:cNvSpPr txBox="1"/>
          <p:nvPr/>
        </p:nvSpPr>
        <p:spPr>
          <a:xfrm>
            <a:off x="8918068" y="6429038"/>
            <a:ext cx="2787943" cy="461665"/>
          </a:xfrm>
          <a:prstGeom prst="rect">
            <a:avLst/>
          </a:prstGeom>
          <a:noFill/>
        </p:spPr>
        <p:txBody>
          <a:bodyPr wrap="none" rtlCol="0">
            <a:spAutoFit/>
          </a:bodyPr>
          <a:lstStyle/>
          <a:p>
            <a:pPr defTabSz="609395">
              <a:defRPr/>
            </a:pPr>
            <a:r>
              <a:rPr lang="en-US" sz="2400">
                <a:solidFill>
                  <a:srgbClr val="00457C"/>
                </a:solidFill>
                <a:latin typeface="Arial Narrow"/>
              </a:rPr>
              <a:t>Soria et al, NEJM 2017</a:t>
            </a:r>
          </a:p>
        </p:txBody>
      </p:sp>
      <p:grpSp>
        <p:nvGrpSpPr>
          <p:cNvPr id="8" name="Group 7"/>
          <p:cNvGrpSpPr/>
          <p:nvPr/>
        </p:nvGrpSpPr>
        <p:grpSpPr>
          <a:xfrm>
            <a:off x="809177" y="1689312"/>
            <a:ext cx="8377231" cy="4650021"/>
            <a:chOff x="1024597" y="1173709"/>
            <a:chExt cx="6670431" cy="3658154"/>
          </a:xfrm>
        </p:grpSpPr>
        <p:pic>
          <p:nvPicPr>
            <p:cNvPr id="6"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24597" y="1173709"/>
              <a:ext cx="6670431" cy="3658154"/>
            </a:xfrm>
            <a:prstGeom prst="rect">
              <a:avLst/>
            </a:prstGeom>
            <a:noFill/>
            <a:ln w="9525" cap="flat">
              <a:noFill/>
              <a:round/>
              <a:headEnd/>
              <a:tailEnd/>
            </a:ln>
            <a:effectLst/>
          </p:spPr>
        </p:pic>
        <p:sp>
          <p:nvSpPr>
            <p:cNvPr id="7" name="Rectangle 6"/>
            <p:cNvSpPr/>
            <p:nvPr/>
          </p:nvSpPr>
          <p:spPr>
            <a:xfrm>
              <a:off x="2838298" y="1173709"/>
              <a:ext cx="1075334" cy="457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395">
                <a:defRPr/>
              </a:pPr>
              <a:endParaRPr lang="en-US" sz="2400">
                <a:solidFill>
                  <a:srgbClr val="00457C"/>
                </a:solidFill>
                <a:latin typeface="Arial Narrow"/>
              </a:endParaRPr>
            </a:p>
          </p:txBody>
        </p:sp>
      </p:grpSp>
      <p:pic>
        <p:nvPicPr>
          <p:cNvPr id="4"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89065" y="1779017"/>
            <a:ext cx="4970585" cy="1519311"/>
          </a:xfrm>
          <a:prstGeom prst="rect">
            <a:avLst/>
          </a:prstGeom>
          <a:noFill/>
          <a:ln w="9525" cap="flat">
            <a:noFill/>
            <a:round/>
            <a:headEnd/>
            <a:tailEnd/>
          </a:ln>
          <a:effectLst/>
        </p:spPr>
      </p:pic>
      <p:sp>
        <p:nvSpPr>
          <p:cNvPr id="9" name="Rectangle 8"/>
          <p:cNvSpPr/>
          <p:nvPr/>
        </p:nvSpPr>
        <p:spPr>
          <a:xfrm>
            <a:off x="6412675" y="1910375"/>
            <a:ext cx="950027" cy="6095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395">
              <a:defRPr/>
            </a:pPr>
            <a:endParaRPr lang="en-US" sz="2400">
              <a:solidFill>
                <a:srgbClr val="00457C"/>
              </a:solidFill>
              <a:latin typeface="Arial Narrow"/>
            </a:endParaRPr>
          </a:p>
        </p:txBody>
      </p:sp>
    </p:spTree>
    <p:extLst>
      <p:ext uri="{BB962C8B-B14F-4D97-AF65-F5344CB8AC3E}">
        <p14:creationId xmlns:p14="http://schemas.microsoft.com/office/powerpoint/2010/main" val="9919288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733"/>
              <a:t>Osimertinib vs Gefitinib or Erlotinib as first-line treatment for NSCLC - Overall Survival</a:t>
            </a:r>
            <a:endParaRPr lang="en-US" sz="4000"/>
          </a:p>
        </p:txBody>
      </p:sp>
      <p:sp>
        <p:nvSpPr>
          <p:cNvPr id="5" name="TextBox 4"/>
          <p:cNvSpPr txBox="1"/>
          <p:nvPr/>
        </p:nvSpPr>
        <p:spPr>
          <a:xfrm>
            <a:off x="7990040" y="6303952"/>
            <a:ext cx="3618298" cy="461665"/>
          </a:xfrm>
          <a:prstGeom prst="rect">
            <a:avLst/>
          </a:prstGeom>
          <a:noFill/>
        </p:spPr>
        <p:txBody>
          <a:bodyPr wrap="none" rtlCol="0">
            <a:spAutoFit/>
          </a:bodyPr>
          <a:lstStyle/>
          <a:p>
            <a:pPr defTabSz="609395">
              <a:defRPr/>
            </a:pPr>
            <a:r>
              <a:rPr lang="en-US" sz="2400">
                <a:solidFill>
                  <a:srgbClr val="00457C"/>
                </a:solidFill>
                <a:latin typeface="Arial Narrow"/>
              </a:rPr>
              <a:t>Ramalingam et al, NEJM 2020</a:t>
            </a:r>
          </a:p>
        </p:txBody>
      </p:sp>
      <p:pic>
        <p:nvPicPr>
          <p:cNvPr id="3" name="Picture 2">
            <a:extLst>
              <a:ext uri="{FF2B5EF4-FFF2-40B4-BE49-F238E27FC236}">
                <a16:creationId xmlns:a16="http://schemas.microsoft.com/office/drawing/2014/main" id="{45BD284E-F9C6-41FF-BFE1-8A48C2BB468E}"/>
              </a:ext>
            </a:extLst>
          </p:cNvPr>
          <p:cNvPicPr>
            <a:picLocks noChangeAspect="1"/>
          </p:cNvPicPr>
          <p:nvPr/>
        </p:nvPicPr>
        <p:blipFill>
          <a:blip r:embed="rId3"/>
          <a:stretch>
            <a:fillRect/>
          </a:stretch>
        </p:blipFill>
        <p:spPr>
          <a:xfrm>
            <a:off x="1249310" y="1790764"/>
            <a:ext cx="6879415" cy="4484681"/>
          </a:xfrm>
          <a:prstGeom prst="rect">
            <a:avLst/>
          </a:prstGeom>
        </p:spPr>
      </p:pic>
    </p:spTree>
    <p:extLst>
      <p:ext uri="{BB962C8B-B14F-4D97-AF65-F5344CB8AC3E}">
        <p14:creationId xmlns:p14="http://schemas.microsoft.com/office/powerpoint/2010/main" val="2896974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733"/>
              <a:t>Osimertinib vs Gefitinib or Erlotinib as first-line treatment for NSCLC - Overall Survival</a:t>
            </a:r>
            <a:endParaRPr lang="en-US" sz="4000"/>
          </a:p>
        </p:txBody>
      </p:sp>
      <p:sp>
        <p:nvSpPr>
          <p:cNvPr id="5" name="TextBox 4"/>
          <p:cNvSpPr txBox="1"/>
          <p:nvPr/>
        </p:nvSpPr>
        <p:spPr>
          <a:xfrm>
            <a:off x="7990040" y="6303952"/>
            <a:ext cx="3618298" cy="461665"/>
          </a:xfrm>
          <a:prstGeom prst="rect">
            <a:avLst/>
          </a:prstGeom>
          <a:noFill/>
        </p:spPr>
        <p:txBody>
          <a:bodyPr wrap="none" rtlCol="0">
            <a:spAutoFit/>
          </a:bodyPr>
          <a:lstStyle/>
          <a:p>
            <a:pPr defTabSz="609395">
              <a:defRPr/>
            </a:pPr>
            <a:r>
              <a:rPr lang="en-US" sz="2400">
                <a:solidFill>
                  <a:srgbClr val="00457C"/>
                </a:solidFill>
                <a:latin typeface="Arial Narrow"/>
              </a:rPr>
              <a:t>Ramalingam et al, NEJM 2020</a:t>
            </a:r>
          </a:p>
        </p:txBody>
      </p:sp>
      <p:pic>
        <p:nvPicPr>
          <p:cNvPr id="3" name="Picture 2">
            <a:extLst>
              <a:ext uri="{FF2B5EF4-FFF2-40B4-BE49-F238E27FC236}">
                <a16:creationId xmlns:a16="http://schemas.microsoft.com/office/drawing/2014/main" id="{45BD284E-F9C6-41FF-BFE1-8A48C2BB468E}"/>
              </a:ext>
            </a:extLst>
          </p:cNvPr>
          <p:cNvPicPr>
            <a:picLocks noChangeAspect="1"/>
          </p:cNvPicPr>
          <p:nvPr/>
        </p:nvPicPr>
        <p:blipFill>
          <a:blip r:embed="rId3"/>
          <a:stretch>
            <a:fillRect/>
          </a:stretch>
        </p:blipFill>
        <p:spPr>
          <a:xfrm>
            <a:off x="1249310" y="1790764"/>
            <a:ext cx="6879415" cy="4484681"/>
          </a:xfrm>
          <a:prstGeom prst="rect">
            <a:avLst/>
          </a:prstGeom>
        </p:spPr>
      </p:pic>
      <p:pic>
        <p:nvPicPr>
          <p:cNvPr id="4" name="Picture 3">
            <a:extLst>
              <a:ext uri="{FF2B5EF4-FFF2-40B4-BE49-F238E27FC236}">
                <a16:creationId xmlns:a16="http://schemas.microsoft.com/office/drawing/2014/main" id="{0FF850A0-6F3F-B729-1127-82A238F2094C}"/>
              </a:ext>
            </a:extLst>
          </p:cNvPr>
          <p:cNvPicPr>
            <a:picLocks noChangeAspect="1"/>
          </p:cNvPicPr>
          <p:nvPr/>
        </p:nvPicPr>
        <p:blipFill>
          <a:blip r:embed="rId4"/>
          <a:stretch>
            <a:fillRect/>
          </a:stretch>
        </p:blipFill>
        <p:spPr>
          <a:xfrm>
            <a:off x="8425591" y="2386577"/>
            <a:ext cx="3182747" cy="2084845"/>
          </a:xfrm>
          <a:prstGeom prst="rect">
            <a:avLst/>
          </a:prstGeom>
          <a:ln>
            <a:solidFill>
              <a:schemeClr val="tx1"/>
            </a:solidFill>
          </a:ln>
        </p:spPr>
      </p:pic>
    </p:spTree>
    <p:extLst>
      <p:ext uri="{BB962C8B-B14F-4D97-AF65-F5344CB8AC3E}">
        <p14:creationId xmlns:p14="http://schemas.microsoft.com/office/powerpoint/2010/main" val="1412854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1DC1-B011-8E4D-994A-B3AD38D99E58}"/>
              </a:ext>
            </a:extLst>
          </p:cNvPr>
          <p:cNvSpPr>
            <a:spLocks noGrp="1"/>
          </p:cNvSpPr>
          <p:nvPr>
            <p:ph type="title"/>
          </p:nvPr>
        </p:nvSpPr>
        <p:spPr/>
        <p:txBody>
          <a:bodyPr/>
          <a:lstStyle/>
          <a:p>
            <a:r>
              <a:rPr lang="en-US"/>
              <a:t>The triumph of precision medicine in solid tumors…</a:t>
            </a:r>
          </a:p>
        </p:txBody>
      </p:sp>
      <p:sp>
        <p:nvSpPr>
          <p:cNvPr id="3" name="Content Placeholder 2">
            <a:extLst>
              <a:ext uri="{FF2B5EF4-FFF2-40B4-BE49-F238E27FC236}">
                <a16:creationId xmlns:a16="http://schemas.microsoft.com/office/drawing/2014/main" id="{78B39574-7784-B142-8567-0F132D5BE10B}"/>
              </a:ext>
            </a:extLst>
          </p:cNvPr>
          <p:cNvSpPr>
            <a:spLocks noGrp="1"/>
          </p:cNvSpPr>
          <p:nvPr>
            <p:ph idx="1"/>
          </p:nvPr>
        </p:nvSpPr>
        <p:spPr>
          <a:xfrm>
            <a:off x="512064" y="1088571"/>
            <a:ext cx="11184422" cy="3799115"/>
          </a:xfrm>
        </p:spPr>
        <p:txBody>
          <a:bodyPr/>
          <a:lstStyle/>
          <a:p>
            <a:pPr marL="342900" indent="-342900">
              <a:buFont typeface="Arial" panose="020B0604020202020204" pitchFamily="34" charset="0"/>
              <a:buChar char="•"/>
            </a:pPr>
            <a:r>
              <a:rPr lang="en-US" sz="2400"/>
              <a:t>There was a molecularly-defined drug target</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Patients were treated with a first-generation targeted therapy which had modest efficacy (erlotinib, gefitinib, </a:t>
            </a:r>
            <a:r>
              <a:rPr lang="en-US" sz="2400" err="1"/>
              <a:t>afatinib</a:t>
            </a:r>
            <a:r>
              <a:rPr lang="en-US" sz="2400"/>
              <a:t>)</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p:txBody>
      </p:sp>
    </p:spTree>
    <p:extLst>
      <p:ext uri="{BB962C8B-B14F-4D97-AF65-F5344CB8AC3E}">
        <p14:creationId xmlns:p14="http://schemas.microsoft.com/office/powerpoint/2010/main" val="4187407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1DC1-B011-8E4D-994A-B3AD38D99E58}"/>
              </a:ext>
            </a:extLst>
          </p:cNvPr>
          <p:cNvSpPr>
            <a:spLocks noGrp="1"/>
          </p:cNvSpPr>
          <p:nvPr>
            <p:ph type="title"/>
          </p:nvPr>
        </p:nvSpPr>
        <p:spPr/>
        <p:txBody>
          <a:bodyPr/>
          <a:lstStyle/>
          <a:p>
            <a:r>
              <a:rPr lang="en-US"/>
              <a:t>The triumph of precision medicine in solid tumors…</a:t>
            </a:r>
          </a:p>
        </p:txBody>
      </p:sp>
      <p:sp>
        <p:nvSpPr>
          <p:cNvPr id="3" name="Content Placeholder 2">
            <a:extLst>
              <a:ext uri="{FF2B5EF4-FFF2-40B4-BE49-F238E27FC236}">
                <a16:creationId xmlns:a16="http://schemas.microsoft.com/office/drawing/2014/main" id="{78B39574-7784-B142-8567-0F132D5BE10B}"/>
              </a:ext>
            </a:extLst>
          </p:cNvPr>
          <p:cNvSpPr>
            <a:spLocks noGrp="1"/>
          </p:cNvSpPr>
          <p:nvPr>
            <p:ph idx="1"/>
          </p:nvPr>
        </p:nvSpPr>
        <p:spPr>
          <a:xfrm>
            <a:off x="512064" y="1088571"/>
            <a:ext cx="11184422" cy="3799115"/>
          </a:xfrm>
        </p:spPr>
        <p:txBody>
          <a:bodyPr/>
          <a:lstStyle/>
          <a:p>
            <a:pPr marL="342900" indent="-342900">
              <a:buFont typeface="Arial" panose="020B0604020202020204" pitchFamily="34" charset="0"/>
              <a:buChar char="•"/>
            </a:pPr>
            <a:r>
              <a:rPr lang="en-US" sz="2400"/>
              <a:t>There was a molecularly-defined drug target</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Patients were treated with a first-generation targeted therapy which had modest efficacy (erlotinib, gefitinib, </a:t>
            </a:r>
            <a:r>
              <a:rPr lang="en-US" sz="2400" err="1"/>
              <a:t>afatinib</a:t>
            </a:r>
            <a:r>
              <a:rPr lang="en-US" sz="2400"/>
              <a:t>)</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Translational work identified how patients develop acquired resistant (dominant mechanisms was emergence of T790M)</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endParaRPr lang="en-US" sz="2400"/>
          </a:p>
        </p:txBody>
      </p:sp>
    </p:spTree>
    <p:extLst>
      <p:ext uri="{BB962C8B-B14F-4D97-AF65-F5344CB8AC3E}">
        <p14:creationId xmlns:p14="http://schemas.microsoft.com/office/powerpoint/2010/main" val="2432820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5000" y="914400"/>
            <a:ext cx="762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752600" y="381000"/>
            <a:ext cx="685800" cy="228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33CD8C9-BCD0-4BC2-8F4C-425AE8A09820}"/>
              </a:ext>
            </a:extLst>
          </p:cNvPr>
          <p:cNvSpPr txBox="1"/>
          <p:nvPr/>
        </p:nvSpPr>
        <p:spPr>
          <a:xfrm>
            <a:off x="5281058" y="6401214"/>
            <a:ext cx="6539226" cy="400110"/>
          </a:xfrm>
          <a:prstGeom prst="rect">
            <a:avLst/>
          </a:prstGeom>
          <a:noFill/>
        </p:spPr>
        <p:txBody>
          <a:bodyPr wrap="none" rtlCol="0">
            <a:spAutoFit/>
          </a:bodyPr>
          <a:lstStyle/>
          <a:p>
            <a:r>
              <a:rPr lang="en-US" sz="2000"/>
              <a:t>Cancer Facts &amp; Figures 2025, American Cancer Society</a:t>
            </a:r>
          </a:p>
        </p:txBody>
      </p:sp>
      <p:pic>
        <p:nvPicPr>
          <p:cNvPr id="9" name="Picture 8" descr="A chart of the different stages of cancer&#10;&#10;Description automatically generated with medium confidence">
            <a:extLst>
              <a:ext uri="{FF2B5EF4-FFF2-40B4-BE49-F238E27FC236}">
                <a16:creationId xmlns:a16="http://schemas.microsoft.com/office/drawing/2014/main" id="{594394C0-44A8-CF73-A80F-D564C9039F2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71716" y="1219200"/>
            <a:ext cx="9529287" cy="5182014"/>
          </a:xfrm>
          <a:prstGeom prst="rect">
            <a:avLst/>
          </a:prstGeom>
        </p:spPr>
      </p:pic>
      <p:sp>
        <p:nvSpPr>
          <p:cNvPr id="2" name="TextBox 1">
            <a:extLst>
              <a:ext uri="{FF2B5EF4-FFF2-40B4-BE49-F238E27FC236}">
                <a16:creationId xmlns:a16="http://schemas.microsoft.com/office/drawing/2014/main" id="{B1E1C191-4942-4BA9-B933-48333144F5B3}"/>
              </a:ext>
            </a:extLst>
          </p:cNvPr>
          <p:cNvSpPr txBox="1"/>
          <p:nvPr/>
        </p:nvSpPr>
        <p:spPr>
          <a:xfrm>
            <a:off x="6963422" y="2614704"/>
            <a:ext cx="4294765" cy="1200329"/>
          </a:xfrm>
          <a:prstGeom prst="rect">
            <a:avLst/>
          </a:prstGeom>
          <a:solidFill>
            <a:srgbClr val="FFFF00"/>
          </a:solidFill>
        </p:spPr>
        <p:txBody>
          <a:bodyPr wrap="none" rtlCol="0">
            <a:spAutoFit/>
          </a:bodyPr>
          <a:lstStyle/>
          <a:p>
            <a:r>
              <a:rPr lang="en-US"/>
              <a:t>Key messages:</a:t>
            </a:r>
          </a:p>
          <a:p>
            <a:pPr marL="285750" indent="-285750">
              <a:buFont typeface="Arial" panose="020B0604020202020204" pitchFamily="34" charset="0"/>
              <a:buChar char="•"/>
            </a:pPr>
            <a:r>
              <a:rPr lang="en-US"/>
              <a:t>Lung cancer deaths are common</a:t>
            </a:r>
          </a:p>
          <a:p>
            <a:pPr lvl="1"/>
            <a:r>
              <a:rPr lang="en-US"/>
              <a:t>(&gt;</a:t>
            </a:r>
            <a:r>
              <a:rPr lang="en-US" err="1"/>
              <a:t>breast+prostate+colorectal</a:t>
            </a:r>
            <a:r>
              <a:rPr lang="en-US"/>
              <a:t>)</a:t>
            </a:r>
          </a:p>
          <a:p>
            <a:pPr marL="285750" indent="-285750">
              <a:buFont typeface="Arial" panose="020B0604020202020204" pitchFamily="34" charset="0"/>
              <a:buChar char="•"/>
            </a:pPr>
            <a:r>
              <a:rPr lang="en-US"/>
              <a:t>Lung cancer cure is usually not cured</a:t>
            </a:r>
          </a:p>
        </p:txBody>
      </p:sp>
      <p:sp>
        <p:nvSpPr>
          <p:cNvPr id="14" name="Text Placeholder 13">
            <a:extLst>
              <a:ext uri="{FF2B5EF4-FFF2-40B4-BE49-F238E27FC236}">
                <a16:creationId xmlns:a16="http://schemas.microsoft.com/office/drawing/2014/main" id="{70F23604-0BB6-86B7-7AB3-163008AA41EB}"/>
              </a:ext>
            </a:extLst>
          </p:cNvPr>
          <p:cNvSpPr>
            <a:spLocks noGrp="1"/>
          </p:cNvSpPr>
          <p:nvPr>
            <p:ph type="body" sz="half" idx="2"/>
          </p:nvPr>
        </p:nvSpPr>
        <p:spPr/>
        <p:txBody>
          <a:bodyPr/>
          <a:lstStyle/>
          <a:p>
            <a:endParaRPr lang="en-US"/>
          </a:p>
        </p:txBody>
      </p:sp>
      <p:sp>
        <p:nvSpPr>
          <p:cNvPr id="13" name="Title 12">
            <a:extLst>
              <a:ext uri="{FF2B5EF4-FFF2-40B4-BE49-F238E27FC236}">
                <a16:creationId xmlns:a16="http://schemas.microsoft.com/office/drawing/2014/main" id="{E359CB3A-F4FD-4C64-5D00-E2157D4AFFBE}"/>
              </a:ext>
            </a:extLst>
          </p:cNvPr>
          <p:cNvSpPr>
            <a:spLocks noGrp="1"/>
          </p:cNvSpPr>
          <p:nvPr>
            <p:ph type="title"/>
          </p:nvPr>
        </p:nvSpPr>
        <p:spPr/>
        <p:txBody>
          <a:bodyPr/>
          <a:lstStyle/>
          <a:p>
            <a:r>
              <a:rPr lang="en-US"/>
              <a:t>2025 Cancer Incidence and Deaths</a:t>
            </a:r>
          </a:p>
        </p:txBody>
      </p:sp>
    </p:spTree>
    <p:extLst>
      <p:ext uri="{BB962C8B-B14F-4D97-AF65-F5344CB8AC3E}">
        <p14:creationId xmlns:p14="http://schemas.microsoft.com/office/powerpoint/2010/main" val="255993787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1DC1-B011-8E4D-994A-B3AD38D99E58}"/>
              </a:ext>
            </a:extLst>
          </p:cNvPr>
          <p:cNvSpPr>
            <a:spLocks noGrp="1"/>
          </p:cNvSpPr>
          <p:nvPr>
            <p:ph type="title"/>
          </p:nvPr>
        </p:nvSpPr>
        <p:spPr/>
        <p:txBody>
          <a:bodyPr/>
          <a:lstStyle/>
          <a:p>
            <a:r>
              <a:rPr lang="en-US"/>
              <a:t>The triumph of precision medicine in solid tumors…</a:t>
            </a:r>
          </a:p>
        </p:txBody>
      </p:sp>
      <p:sp>
        <p:nvSpPr>
          <p:cNvPr id="3" name="Content Placeholder 2">
            <a:extLst>
              <a:ext uri="{FF2B5EF4-FFF2-40B4-BE49-F238E27FC236}">
                <a16:creationId xmlns:a16="http://schemas.microsoft.com/office/drawing/2014/main" id="{78B39574-7784-B142-8567-0F132D5BE10B}"/>
              </a:ext>
            </a:extLst>
          </p:cNvPr>
          <p:cNvSpPr>
            <a:spLocks noGrp="1"/>
          </p:cNvSpPr>
          <p:nvPr>
            <p:ph idx="1"/>
          </p:nvPr>
        </p:nvSpPr>
        <p:spPr>
          <a:xfrm>
            <a:off x="512064" y="1088571"/>
            <a:ext cx="11184422" cy="3799115"/>
          </a:xfrm>
        </p:spPr>
        <p:txBody>
          <a:bodyPr/>
          <a:lstStyle/>
          <a:p>
            <a:pPr marL="342900" indent="-342900">
              <a:buFont typeface="Arial" panose="020B0604020202020204" pitchFamily="34" charset="0"/>
              <a:buChar char="•"/>
            </a:pPr>
            <a:r>
              <a:rPr lang="en-US" sz="2400"/>
              <a:t>There was a molecularly-defined drug target</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Patients were treated with a first-generation targeted therapy which had modest efficacy (erlotinib, gefitinib, </a:t>
            </a:r>
            <a:r>
              <a:rPr lang="en-US" sz="2400" err="1"/>
              <a:t>afatinib</a:t>
            </a:r>
            <a:r>
              <a:rPr lang="en-US" sz="2400"/>
              <a:t>)</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Translational work identified how patients develop acquired resistant (dominant mechanisms was emergence of T790M)</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A drug was developed to target the mechanism of resistance (3</a:t>
            </a:r>
            <a:r>
              <a:rPr lang="en-US" sz="2400" baseline="30000"/>
              <a:t>rd</a:t>
            </a:r>
            <a:r>
              <a:rPr lang="en-US" sz="2400"/>
              <a:t> generation EGFR TKI like </a:t>
            </a:r>
            <a:r>
              <a:rPr lang="en-US" sz="2400" err="1"/>
              <a:t>osimertinib</a:t>
            </a:r>
            <a:r>
              <a:rPr lang="en-US" sz="2400"/>
              <a:t>) and it improved initial therapy outcomes</a:t>
            </a:r>
          </a:p>
          <a:p>
            <a:pPr marL="342900" indent="-342900">
              <a:buFont typeface="Arial" panose="020B0604020202020204" pitchFamily="34" charset="0"/>
              <a:buChar char="•"/>
            </a:pPr>
            <a:endParaRPr lang="en-US" sz="2400"/>
          </a:p>
        </p:txBody>
      </p:sp>
    </p:spTree>
    <p:extLst>
      <p:ext uri="{BB962C8B-B14F-4D97-AF65-F5344CB8AC3E}">
        <p14:creationId xmlns:p14="http://schemas.microsoft.com/office/powerpoint/2010/main" val="2104687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A1DC1-B011-8E4D-994A-B3AD38D99E58}"/>
              </a:ext>
            </a:extLst>
          </p:cNvPr>
          <p:cNvSpPr>
            <a:spLocks noGrp="1"/>
          </p:cNvSpPr>
          <p:nvPr>
            <p:ph type="title"/>
          </p:nvPr>
        </p:nvSpPr>
        <p:spPr/>
        <p:txBody>
          <a:bodyPr/>
          <a:lstStyle/>
          <a:p>
            <a:r>
              <a:rPr lang="en-US"/>
              <a:t>The triumph of precision medicine in solid tumors…</a:t>
            </a:r>
          </a:p>
        </p:txBody>
      </p:sp>
      <p:sp>
        <p:nvSpPr>
          <p:cNvPr id="3" name="Content Placeholder 2">
            <a:extLst>
              <a:ext uri="{FF2B5EF4-FFF2-40B4-BE49-F238E27FC236}">
                <a16:creationId xmlns:a16="http://schemas.microsoft.com/office/drawing/2014/main" id="{78B39574-7784-B142-8567-0F132D5BE10B}"/>
              </a:ext>
            </a:extLst>
          </p:cNvPr>
          <p:cNvSpPr>
            <a:spLocks noGrp="1"/>
          </p:cNvSpPr>
          <p:nvPr>
            <p:ph idx="1"/>
          </p:nvPr>
        </p:nvSpPr>
        <p:spPr>
          <a:xfrm>
            <a:off x="503789" y="794657"/>
            <a:ext cx="11184422" cy="3799115"/>
          </a:xfrm>
        </p:spPr>
        <p:txBody>
          <a:bodyPr/>
          <a:lstStyle/>
          <a:p>
            <a:pPr marL="342900" indent="-342900">
              <a:buFont typeface="Arial" panose="020B0604020202020204" pitchFamily="34" charset="0"/>
              <a:buChar char="•"/>
            </a:pPr>
            <a:r>
              <a:rPr lang="en-US" sz="2400"/>
              <a:t>There was a molecularly-defined drug target</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Patients were treated with a first-generation targeted therapy which had modest efficacy (erlotinib, gefitinib, </a:t>
            </a:r>
            <a:r>
              <a:rPr lang="en-US" sz="2400" err="1"/>
              <a:t>afatinib</a:t>
            </a:r>
            <a:r>
              <a:rPr lang="en-US" sz="2400"/>
              <a:t>)</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Translational work identified how patients develop acquired resistant (dominant mechanisms was emergence of T790M)</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A drug was developed to target the mechanism of resistance (3</a:t>
            </a:r>
            <a:r>
              <a:rPr lang="en-US" sz="2400" baseline="30000"/>
              <a:t>rd</a:t>
            </a:r>
            <a:r>
              <a:rPr lang="en-US" sz="2400"/>
              <a:t> generation EGFR TKI like </a:t>
            </a:r>
            <a:r>
              <a:rPr lang="en-US" sz="2400" err="1"/>
              <a:t>osimertinib</a:t>
            </a:r>
            <a:r>
              <a:rPr lang="en-US" sz="2400"/>
              <a:t>) and it improved initial therapy outcomes</a:t>
            </a:r>
          </a:p>
          <a:p>
            <a:endParaRPr lang="en-US" sz="2400"/>
          </a:p>
          <a:p>
            <a:pPr marL="342900" indent="-342900">
              <a:buFont typeface="Arial" panose="020B0604020202020204" pitchFamily="34" charset="0"/>
              <a:buChar char="•"/>
            </a:pPr>
            <a:endParaRPr lang="en-US" sz="2400"/>
          </a:p>
        </p:txBody>
      </p:sp>
      <p:sp>
        <p:nvSpPr>
          <p:cNvPr id="4" name="TextBox 3">
            <a:extLst>
              <a:ext uri="{FF2B5EF4-FFF2-40B4-BE49-F238E27FC236}">
                <a16:creationId xmlns:a16="http://schemas.microsoft.com/office/drawing/2014/main" id="{1407502D-C770-D241-8799-CF1DBCCC9CF9}"/>
              </a:ext>
            </a:extLst>
          </p:cNvPr>
          <p:cNvSpPr txBox="1"/>
          <p:nvPr/>
        </p:nvSpPr>
        <p:spPr>
          <a:xfrm>
            <a:off x="3792442" y="6211669"/>
            <a:ext cx="4147354" cy="646331"/>
          </a:xfrm>
          <a:prstGeom prst="rect">
            <a:avLst/>
          </a:prstGeom>
          <a:noFill/>
        </p:spPr>
        <p:txBody>
          <a:bodyPr wrap="none" rtlCol="0">
            <a:spAutoFit/>
          </a:bodyPr>
          <a:lstStyle/>
          <a:p>
            <a:r>
              <a:rPr lang="en-US"/>
              <a:t>Now, all we need to do is iterate, right?</a:t>
            </a:r>
          </a:p>
          <a:p>
            <a:endParaRPr lang="en-US"/>
          </a:p>
        </p:txBody>
      </p:sp>
      <p:sp>
        <p:nvSpPr>
          <p:cNvPr id="5" name="TextBox 4">
            <a:extLst>
              <a:ext uri="{FF2B5EF4-FFF2-40B4-BE49-F238E27FC236}">
                <a16:creationId xmlns:a16="http://schemas.microsoft.com/office/drawing/2014/main" id="{53836FF1-0E46-2C4C-ADE7-EDFC7A3167F5}"/>
              </a:ext>
            </a:extLst>
          </p:cNvPr>
          <p:cNvSpPr txBox="1"/>
          <p:nvPr/>
        </p:nvSpPr>
        <p:spPr>
          <a:xfrm>
            <a:off x="3472543" y="5016559"/>
            <a:ext cx="1322221" cy="584775"/>
          </a:xfrm>
          <a:prstGeom prst="rect">
            <a:avLst/>
          </a:prstGeom>
          <a:solidFill>
            <a:schemeClr val="tx1">
              <a:lumMod val="20000"/>
              <a:lumOff val="80000"/>
            </a:schemeClr>
          </a:solidFill>
        </p:spPr>
        <p:txBody>
          <a:bodyPr wrap="none" rtlCol="0">
            <a:spAutoFit/>
          </a:bodyPr>
          <a:lstStyle/>
          <a:p>
            <a:r>
              <a:rPr lang="en-US" sz="3200"/>
              <a:t>Target</a:t>
            </a:r>
          </a:p>
        </p:txBody>
      </p:sp>
      <p:cxnSp>
        <p:nvCxnSpPr>
          <p:cNvPr id="7" name="Straight Arrow Connector 6">
            <a:extLst>
              <a:ext uri="{FF2B5EF4-FFF2-40B4-BE49-F238E27FC236}">
                <a16:creationId xmlns:a16="http://schemas.microsoft.com/office/drawing/2014/main" id="{C7252E09-3583-FA46-A5F5-AAE0416BD334}"/>
              </a:ext>
            </a:extLst>
          </p:cNvPr>
          <p:cNvCxnSpPr>
            <a:cxnSpLocks/>
            <a:stCxn id="5" idx="3"/>
            <a:endCxn id="8" idx="1"/>
          </p:cNvCxnSpPr>
          <p:nvPr/>
        </p:nvCxnSpPr>
        <p:spPr>
          <a:xfrm>
            <a:off x="4794764" y="5308947"/>
            <a:ext cx="82437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216D2C8-341B-7C4A-947F-9CC9F89FC319}"/>
              </a:ext>
            </a:extLst>
          </p:cNvPr>
          <p:cNvSpPr txBox="1"/>
          <p:nvPr/>
        </p:nvSpPr>
        <p:spPr>
          <a:xfrm>
            <a:off x="5619135" y="5016559"/>
            <a:ext cx="2212465" cy="584775"/>
          </a:xfrm>
          <a:prstGeom prst="rect">
            <a:avLst/>
          </a:prstGeom>
          <a:solidFill>
            <a:schemeClr val="tx1">
              <a:lumMod val="20000"/>
              <a:lumOff val="80000"/>
            </a:schemeClr>
          </a:solidFill>
        </p:spPr>
        <p:txBody>
          <a:bodyPr wrap="none" rtlCol="0">
            <a:spAutoFit/>
          </a:bodyPr>
          <a:lstStyle/>
          <a:p>
            <a:r>
              <a:rPr lang="en-US" sz="3200"/>
              <a:t>Resistance</a:t>
            </a:r>
          </a:p>
        </p:txBody>
      </p:sp>
      <p:cxnSp>
        <p:nvCxnSpPr>
          <p:cNvPr id="12" name="Elbow Connector 11">
            <a:extLst>
              <a:ext uri="{FF2B5EF4-FFF2-40B4-BE49-F238E27FC236}">
                <a16:creationId xmlns:a16="http://schemas.microsoft.com/office/drawing/2014/main" id="{C943F4A5-827F-884A-B8FC-B8F649D8A496}"/>
              </a:ext>
            </a:extLst>
          </p:cNvPr>
          <p:cNvCxnSpPr>
            <a:stCxn id="8" idx="2"/>
            <a:endCxn id="5" idx="2"/>
          </p:cNvCxnSpPr>
          <p:nvPr/>
        </p:nvCxnSpPr>
        <p:spPr>
          <a:xfrm rot="5400000">
            <a:off x="5429511" y="4305477"/>
            <a:ext cx="12700" cy="2591714"/>
          </a:xfrm>
          <a:prstGeom prst="bentConnector3">
            <a:avLst>
              <a:gd name="adj1" fmla="val 3077417"/>
            </a:avLst>
          </a:prstGeom>
          <a:ln w="44450">
            <a:prstDash val="sysDot"/>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087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GB" sz="3733">
                <a:solidFill>
                  <a:schemeClr val="accent3">
                    <a:lumMod val="25000"/>
                  </a:schemeClr>
                </a:solidFill>
              </a:rPr>
              <a:t>Osimertinib vs Gefitinib/Erlotinib as first treatment for NSCLC Progression-Free Survival</a:t>
            </a:r>
            <a:endParaRPr lang="en-US" sz="4000">
              <a:solidFill>
                <a:schemeClr val="accent3">
                  <a:lumMod val="25000"/>
                </a:schemeClr>
              </a:solidFill>
            </a:endParaRPr>
          </a:p>
        </p:txBody>
      </p:sp>
      <p:sp>
        <p:nvSpPr>
          <p:cNvPr id="5" name="TextBox 4"/>
          <p:cNvSpPr txBox="1"/>
          <p:nvPr/>
        </p:nvSpPr>
        <p:spPr>
          <a:xfrm>
            <a:off x="8068981" y="6241417"/>
            <a:ext cx="2970621" cy="461665"/>
          </a:xfrm>
          <a:prstGeom prst="rect">
            <a:avLst/>
          </a:prstGeom>
          <a:noFill/>
        </p:spPr>
        <p:txBody>
          <a:bodyPr wrap="none" rtlCol="0">
            <a:spAutoFit/>
          </a:bodyPr>
          <a:lstStyle/>
          <a:p>
            <a:pPr defTabSz="609395">
              <a:defRPr/>
            </a:pPr>
            <a:r>
              <a:rPr lang="en-US" sz="2400" err="1">
                <a:solidFill>
                  <a:srgbClr val="00457C"/>
                </a:solidFill>
                <a:latin typeface="Calibri" panose="020F0502020204030204" pitchFamily="34" charset="0"/>
              </a:rPr>
              <a:t>Soria</a:t>
            </a:r>
            <a:r>
              <a:rPr lang="en-US" sz="2400">
                <a:solidFill>
                  <a:srgbClr val="00457C"/>
                </a:solidFill>
                <a:latin typeface="Calibri" panose="020F0502020204030204" pitchFamily="34" charset="0"/>
              </a:rPr>
              <a:t> et al, NEJM 2017</a:t>
            </a:r>
          </a:p>
        </p:txBody>
      </p:sp>
      <p:grpSp>
        <p:nvGrpSpPr>
          <p:cNvPr id="8" name="Group 7"/>
          <p:cNvGrpSpPr/>
          <p:nvPr/>
        </p:nvGrpSpPr>
        <p:grpSpPr>
          <a:xfrm>
            <a:off x="809177" y="1689312"/>
            <a:ext cx="8377231" cy="4650021"/>
            <a:chOff x="1024597" y="1173709"/>
            <a:chExt cx="6670431" cy="3658154"/>
          </a:xfrm>
        </p:grpSpPr>
        <p:pic>
          <p:nvPicPr>
            <p:cNvPr id="6"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24597" y="1173709"/>
              <a:ext cx="6670431" cy="3658154"/>
            </a:xfrm>
            <a:prstGeom prst="rect">
              <a:avLst/>
            </a:prstGeom>
            <a:noFill/>
            <a:ln w="9525" cap="flat">
              <a:noFill/>
              <a:round/>
              <a:headEnd/>
              <a:tailEnd/>
            </a:ln>
            <a:effectLst/>
          </p:spPr>
        </p:pic>
        <p:sp>
          <p:nvSpPr>
            <p:cNvPr id="7" name="Rectangle 6"/>
            <p:cNvSpPr/>
            <p:nvPr/>
          </p:nvSpPr>
          <p:spPr>
            <a:xfrm>
              <a:off x="2838298" y="1173709"/>
              <a:ext cx="1075334" cy="4571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395">
                <a:defRPr/>
              </a:pPr>
              <a:endParaRPr lang="en-US" sz="2400">
                <a:solidFill>
                  <a:srgbClr val="00457C"/>
                </a:solidFill>
                <a:latin typeface="Calibri" panose="020F0502020204030204" pitchFamily="34" charset="0"/>
              </a:endParaRPr>
            </a:p>
          </p:txBody>
        </p:sp>
      </p:grpSp>
      <p:pic>
        <p:nvPicPr>
          <p:cNvPr id="4"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89065" y="1779017"/>
            <a:ext cx="4970585" cy="1519311"/>
          </a:xfrm>
          <a:prstGeom prst="rect">
            <a:avLst/>
          </a:prstGeom>
          <a:noFill/>
          <a:ln w="9525" cap="flat">
            <a:noFill/>
            <a:round/>
            <a:headEnd/>
            <a:tailEnd/>
          </a:ln>
          <a:effectLst/>
        </p:spPr>
      </p:pic>
      <p:sp>
        <p:nvSpPr>
          <p:cNvPr id="9" name="Rectangle 8"/>
          <p:cNvSpPr/>
          <p:nvPr/>
        </p:nvSpPr>
        <p:spPr>
          <a:xfrm>
            <a:off x="6412675" y="1910375"/>
            <a:ext cx="950027" cy="6095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395">
              <a:defRPr/>
            </a:pPr>
            <a:endParaRPr lang="en-US" sz="2400">
              <a:solidFill>
                <a:srgbClr val="00457C"/>
              </a:solidFill>
              <a:latin typeface="Calibri" panose="020F0502020204030204" pitchFamily="34" charset="0"/>
            </a:endParaRPr>
          </a:p>
        </p:txBody>
      </p:sp>
    </p:spTree>
    <p:extLst>
      <p:ext uri="{BB962C8B-B14F-4D97-AF65-F5344CB8AC3E}">
        <p14:creationId xmlns:p14="http://schemas.microsoft.com/office/powerpoint/2010/main" val="41595464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033E7-C93C-4975-AE01-74CF7F78E337}"/>
              </a:ext>
            </a:extLst>
          </p:cNvPr>
          <p:cNvPicPr>
            <a:picLocks noChangeAspect="1"/>
          </p:cNvPicPr>
          <p:nvPr/>
        </p:nvPicPr>
        <p:blipFill rotWithShape="1">
          <a:blip r:embed="rId2">
            <a:extLst>
              <a:ext uri="{28A0092B-C50C-407E-A947-70E740481C1C}">
                <a14:useLocalDpi xmlns:a14="http://schemas.microsoft.com/office/drawing/2010/main"/>
              </a:ext>
            </a:extLst>
          </a:blip>
          <a:srcRect l="16840"/>
          <a:stretch/>
        </p:blipFill>
        <p:spPr>
          <a:xfrm>
            <a:off x="4439265" y="971912"/>
            <a:ext cx="5532283" cy="5886087"/>
          </a:xfrm>
          <a:prstGeom prst="rect">
            <a:avLst/>
          </a:prstGeom>
        </p:spPr>
      </p:pic>
      <p:sp>
        <p:nvSpPr>
          <p:cNvPr id="8" name="TextBox 7">
            <a:extLst>
              <a:ext uri="{FF2B5EF4-FFF2-40B4-BE49-F238E27FC236}">
                <a16:creationId xmlns:a16="http://schemas.microsoft.com/office/drawing/2014/main" id="{03D82DE0-401F-432A-887A-E9FEA61547DF}"/>
              </a:ext>
            </a:extLst>
          </p:cNvPr>
          <p:cNvSpPr txBox="1"/>
          <p:nvPr/>
        </p:nvSpPr>
        <p:spPr>
          <a:xfrm>
            <a:off x="512063" y="6250040"/>
            <a:ext cx="6096000" cy="369332"/>
          </a:xfrm>
          <a:prstGeom prst="rect">
            <a:avLst/>
          </a:prstGeom>
          <a:noFill/>
        </p:spPr>
        <p:txBody>
          <a:bodyPr wrap="square">
            <a:spAutoFit/>
          </a:bodyPr>
          <a:lstStyle/>
          <a:p>
            <a:r>
              <a:rPr lang="en-US"/>
              <a:t>Choudhury et al, J Thor </a:t>
            </a:r>
            <a:r>
              <a:rPr lang="en-US" err="1"/>
              <a:t>Onc</a:t>
            </a:r>
            <a:r>
              <a:rPr lang="en-US"/>
              <a:t>, 2023</a:t>
            </a:r>
            <a:endParaRPr lang="en-US" i="1"/>
          </a:p>
        </p:txBody>
      </p:sp>
      <p:sp>
        <p:nvSpPr>
          <p:cNvPr id="2" name="Title 1">
            <a:extLst>
              <a:ext uri="{FF2B5EF4-FFF2-40B4-BE49-F238E27FC236}">
                <a16:creationId xmlns:a16="http://schemas.microsoft.com/office/drawing/2014/main" id="{8611BDE1-3D0B-4C90-A87E-85205EFCF6C2}"/>
              </a:ext>
            </a:extLst>
          </p:cNvPr>
          <p:cNvSpPr>
            <a:spLocks noGrp="1"/>
          </p:cNvSpPr>
          <p:nvPr>
            <p:ph type="title"/>
          </p:nvPr>
        </p:nvSpPr>
        <p:spPr>
          <a:xfrm>
            <a:off x="512063" y="238628"/>
            <a:ext cx="11394276" cy="1080011"/>
          </a:xfrm>
        </p:spPr>
        <p:txBody>
          <a:bodyPr/>
          <a:lstStyle/>
          <a:p>
            <a:r>
              <a:rPr lang="en-US"/>
              <a:t>Mechanisms of acquired resistance to first-line Osimertinib are much more complicated! </a:t>
            </a:r>
          </a:p>
        </p:txBody>
      </p:sp>
    </p:spTree>
    <p:extLst>
      <p:ext uri="{BB962C8B-B14F-4D97-AF65-F5344CB8AC3E}">
        <p14:creationId xmlns:p14="http://schemas.microsoft.com/office/powerpoint/2010/main" val="4110365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E033E7-C93C-4975-AE01-74CF7F78E337}"/>
              </a:ext>
            </a:extLst>
          </p:cNvPr>
          <p:cNvPicPr>
            <a:picLocks noChangeAspect="1"/>
          </p:cNvPicPr>
          <p:nvPr/>
        </p:nvPicPr>
        <p:blipFill rotWithShape="1">
          <a:blip r:embed="rId2">
            <a:extLst>
              <a:ext uri="{28A0092B-C50C-407E-A947-70E740481C1C}">
                <a14:useLocalDpi xmlns:a14="http://schemas.microsoft.com/office/drawing/2010/main"/>
              </a:ext>
            </a:extLst>
          </a:blip>
          <a:srcRect l="16840"/>
          <a:stretch/>
        </p:blipFill>
        <p:spPr>
          <a:xfrm>
            <a:off x="4439265" y="971912"/>
            <a:ext cx="5532283" cy="5886087"/>
          </a:xfrm>
          <a:prstGeom prst="rect">
            <a:avLst/>
          </a:prstGeom>
        </p:spPr>
      </p:pic>
      <p:sp>
        <p:nvSpPr>
          <p:cNvPr id="8" name="TextBox 7">
            <a:extLst>
              <a:ext uri="{FF2B5EF4-FFF2-40B4-BE49-F238E27FC236}">
                <a16:creationId xmlns:a16="http://schemas.microsoft.com/office/drawing/2014/main" id="{03D82DE0-401F-432A-887A-E9FEA61547DF}"/>
              </a:ext>
            </a:extLst>
          </p:cNvPr>
          <p:cNvSpPr txBox="1"/>
          <p:nvPr/>
        </p:nvSpPr>
        <p:spPr>
          <a:xfrm>
            <a:off x="512063" y="6250040"/>
            <a:ext cx="6096000" cy="369332"/>
          </a:xfrm>
          <a:prstGeom prst="rect">
            <a:avLst/>
          </a:prstGeom>
          <a:noFill/>
        </p:spPr>
        <p:txBody>
          <a:bodyPr wrap="square">
            <a:spAutoFit/>
          </a:bodyPr>
          <a:lstStyle/>
          <a:p>
            <a:r>
              <a:rPr lang="en-US"/>
              <a:t>Choudhury et al, J Thor </a:t>
            </a:r>
            <a:r>
              <a:rPr lang="en-US" err="1"/>
              <a:t>Onc</a:t>
            </a:r>
            <a:r>
              <a:rPr lang="en-US"/>
              <a:t>, 2023</a:t>
            </a:r>
            <a:endParaRPr lang="en-US" i="1"/>
          </a:p>
        </p:txBody>
      </p:sp>
      <p:sp>
        <p:nvSpPr>
          <p:cNvPr id="2" name="Title 1">
            <a:extLst>
              <a:ext uri="{FF2B5EF4-FFF2-40B4-BE49-F238E27FC236}">
                <a16:creationId xmlns:a16="http://schemas.microsoft.com/office/drawing/2014/main" id="{8611BDE1-3D0B-4C90-A87E-85205EFCF6C2}"/>
              </a:ext>
            </a:extLst>
          </p:cNvPr>
          <p:cNvSpPr>
            <a:spLocks noGrp="1"/>
          </p:cNvSpPr>
          <p:nvPr>
            <p:ph type="title"/>
          </p:nvPr>
        </p:nvSpPr>
        <p:spPr>
          <a:xfrm>
            <a:off x="512063" y="238628"/>
            <a:ext cx="11394276" cy="1080011"/>
          </a:xfrm>
        </p:spPr>
        <p:txBody>
          <a:bodyPr/>
          <a:lstStyle/>
          <a:p>
            <a:r>
              <a:rPr lang="en-US"/>
              <a:t>Mechanisms of acquired resistance to first-line Osimertinib are much more complicated! </a:t>
            </a:r>
          </a:p>
        </p:txBody>
      </p:sp>
      <p:pic>
        <p:nvPicPr>
          <p:cNvPr id="3" name="Content Placeholder 3">
            <a:extLst>
              <a:ext uri="{FF2B5EF4-FFF2-40B4-BE49-F238E27FC236}">
                <a16:creationId xmlns:a16="http://schemas.microsoft.com/office/drawing/2014/main" id="{4B490C18-0395-4158-CC3C-04522794CA28}"/>
              </a:ext>
            </a:extLst>
          </p:cNvPr>
          <p:cNvPicPr>
            <a:picLocks noGrp="1" noChangeAspect="1"/>
          </p:cNvPicPr>
          <p:nvPr>
            <p:ph idx="1"/>
          </p:nvPr>
        </p:nvPicPr>
        <p:blipFill rotWithShape="1">
          <a:blip r:embed="rId3" cstate="print">
            <a:extLst>
              <a:ext uri="{28A0092B-C50C-407E-A947-70E740481C1C}">
                <a14:useLocalDpi xmlns:a14="http://schemas.microsoft.com/office/drawing/2010/main"/>
              </a:ext>
            </a:extLst>
          </a:blip>
          <a:srcRect/>
          <a:stretch/>
        </p:blipFill>
        <p:spPr>
          <a:xfrm>
            <a:off x="678204" y="3429000"/>
            <a:ext cx="3084496" cy="1966925"/>
          </a:xfrm>
          <a:ln>
            <a:solidFill>
              <a:schemeClr val="tx1"/>
            </a:solidFill>
          </a:ln>
        </p:spPr>
      </p:pic>
    </p:spTree>
    <p:extLst>
      <p:ext uri="{BB962C8B-B14F-4D97-AF65-F5344CB8AC3E}">
        <p14:creationId xmlns:p14="http://schemas.microsoft.com/office/powerpoint/2010/main" val="3493248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663" y="247730"/>
            <a:ext cx="11582400" cy="1325563"/>
          </a:xfrm>
        </p:spPr>
        <p:txBody>
          <a:bodyPr>
            <a:normAutofit/>
          </a:bodyPr>
          <a:lstStyle/>
          <a:p>
            <a:r>
              <a:rPr lang="en-US"/>
              <a:t>Lung cancer molecular subtypes with FDA-approved agents</a:t>
            </a:r>
          </a:p>
        </p:txBody>
      </p:sp>
      <p:pic>
        <p:nvPicPr>
          <p:cNvPr id="7" name="Picture 2">
            <a:extLst>
              <a:ext uri="{FF2B5EF4-FFF2-40B4-BE49-F238E27FC236}">
                <a16:creationId xmlns:a16="http://schemas.microsoft.com/office/drawing/2014/main" id="{396B0CD6-1DDA-48F2-9DE3-4E2EDECC63DF}"/>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1794060" y="1568971"/>
            <a:ext cx="8070699" cy="43785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B8206D9-F1EA-4270-AFC9-0EBEF48C98E0}"/>
              </a:ext>
            </a:extLst>
          </p:cNvPr>
          <p:cNvSpPr txBox="1"/>
          <p:nvPr/>
        </p:nvSpPr>
        <p:spPr>
          <a:xfrm>
            <a:off x="2205401" y="6246653"/>
            <a:ext cx="8300670" cy="420564"/>
          </a:xfrm>
          <a:prstGeom prst="rect">
            <a:avLst/>
          </a:prstGeom>
          <a:noFill/>
        </p:spPr>
        <p:txBody>
          <a:bodyPr wrap="none" rtlCol="0">
            <a:spAutoFit/>
          </a:bodyPr>
          <a:lstStyle/>
          <a:p>
            <a:pPr algn="l"/>
            <a:r>
              <a:rPr lang="en-US" sz="2133">
                <a:solidFill>
                  <a:srgbClr val="272524"/>
                </a:solidFill>
                <a:latin typeface="Bierstadt" panose="020B0004020202020204" pitchFamily="34" charset="0"/>
              </a:rPr>
              <a:t>AACR GENIE BPC lung, Data available at https://genie.cbioportal.org/</a:t>
            </a:r>
          </a:p>
        </p:txBody>
      </p:sp>
      <p:sp>
        <p:nvSpPr>
          <p:cNvPr id="3" name="TextBox 2">
            <a:extLst>
              <a:ext uri="{FF2B5EF4-FFF2-40B4-BE49-F238E27FC236}">
                <a16:creationId xmlns:a16="http://schemas.microsoft.com/office/drawing/2014/main" id="{48FEC7D1-CD86-A571-8BDF-A80E84A9A789}"/>
              </a:ext>
            </a:extLst>
          </p:cNvPr>
          <p:cNvSpPr txBox="1"/>
          <p:nvPr/>
        </p:nvSpPr>
        <p:spPr>
          <a:xfrm>
            <a:off x="6355736" y="926453"/>
            <a:ext cx="3433953" cy="369332"/>
          </a:xfrm>
          <a:prstGeom prst="rect">
            <a:avLst/>
          </a:prstGeom>
          <a:noFill/>
        </p:spPr>
        <p:txBody>
          <a:bodyPr wrap="none" rtlCol="0">
            <a:spAutoFit/>
          </a:bodyPr>
          <a:lstStyle/>
          <a:p>
            <a:pPr algn="l"/>
            <a:r>
              <a:rPr lang="en-US" u="sng">
                <a:solidFill>
                  <a:srgbClr val="272524"/>
                </a:solidFill>
              </a:rPr>
              <a:t>FDA-approved 1</a:t>
            </a:r>
            <a:r>
              <a:rPr lang="en-US" u="sng" baseline="30000">
                <a:solidFill>
                  <a:srgbClr val="272524"/>
                </a:solidFill>
              </a:rPr>
              <a:t>st</a:t>
            </a:r>
            <a:r>
              <a:rPr lang="en-US" u="sng">
                <a:solidFill>
                  <a:srgbClr val="272524"/>
                </a:solidFill>
              </a:rPr>
              <a:t> line therapies</a:t>
            </a:r>
          </a:p>
        </p:txBody>
      </p:sp>
      <p:sp>
        <p:nvSpPr>
          <p:cNvPr id="5" name="TextBox 4">
            <a:extLst>
              <a:ext uri="{FF2B5EF4-FFF2-40B4-BE49-F238E27FC236}">
                <a16:creationId xmlns:a16="http://schemas.microsoft.com/office/drawing/2014/main" id="{EEA53A11-92A1-B949-AD8C-C248674CF05A}"/>
              </a:ext>
            </a:extLst>
          </p:cNvPr>
          <p:cNvSpPr txBox="1"/>
          <p:nvPr/>
        </p:nvSpPr>
        <p:spPr>
          <a:xfrm>
            <a:off x="6355736" y="1725579"/>
            <a:ext cx="5360763" cy="276999"/>
          </a:xfrm>
          <a:prstGeom prst="rect">
            <a:avLst/>
          </a:prstGeom>
          <a:noFill/>
        </p:spPr>
        <p:txBody>
          <a:bodyPr wrap="none" rtlCol="0">
            <a:spAutoFit/>
          </a:bodyPr>
          <a:lstStyle/>
          <a:p>
            <a:pPr algn="l"/>
            <a:r>
              <a:rPr lang="en-US" sz="1200">
                <a:solidFill>
                  <a:srgbClr val="272524"/>
                </a:solidFill>
              </a:rPr>
              <a:t>Erlotinib, gefitinib, </a:t>
            </a:r>
            <a:r>
              <a:rPr lang="en-US" sz="1200" err="1">
                <a:solidFill>
                  <a:srgbClr val="272524"/>
                </a:solidFill>
              </a:rPr>
              <a:t>afatinib</a:t>
            </a:r>
            <a:r>
              <a:rPr lang="en-US" sz="1200">
                <a:solidFill>
                  <a:srgbClr val="272524"/>
                </a:solidFill>
              </a:rPr>
              <a:t>, dacomitinib, </a:t>
            </a:r>
            <a:r>
              <a:rPr lang="en-US" sz="1200" err="1">
                <a:solidFill>
                  <a:srgbClr val="272524"/>
                </a:solidFill>
              </a:rPr>
              <a:t>osimertinib</a:t>
            </a:r>
            <a:r>
              <a:rPr lang="en-US" sz="1200">
                <a:solidFill>
                  <a:srgbClr val="272524"/>
                </a:solidFill>
              </a:rPr>
              <a:t>, </a:t>
            </a:r>
            <a:r>
              <a:rPr lang="en-US" sz="1200" err="1">
                <a:solidFill>
                  <a:srgbClr val="272524"/>
                </a:solidFill>
              </a:rPr>
              <a:t>amivantamab</a:t>
            </a:r>
            <a:r>
              <a:rPr lang="en-US" sz="1200">
                <a:solidFill>
                  <a:srgbClr val="272524"/>
                </a:solidFill>
              </a:rPr>
              <a:t>, </a:t>
            </a:r>
            <a:r>
              <a:rPr lang="en-US" sz="1200" err="1">
                <a:solidFill>
                  <a:srgbClr val="272524"/>
                </a:solidFill>
              </a:rPr>
              <a:t>lazertinib</a:t>
            </a:r>
            <a:endParaRPr lang="en-US" sz="1200">
              <a:solidFill>
                <a:srgbClr val="272524"/>
              </a:solidFill>
            </a:endParaRPr>
          </a:p>
        </p:txBody>
      </p:sp>
      <p:sp>
        <p:nvSpPr>
          <p:cNvPr id="6" name="TextBox 5">
            <a:extLst>
              <a:ext uri="{FF2B5EF4-FFF2-40B4-BE49-F238E27FC236}">
                <a16:creationId xmlns:a16="http://schemas.microsoft.com/office/drawing/2014/main" id="{2D1FB32D-3AFB-E7F3-B757-6C1DCA4A4FB4}"/>
              </a:ext>
            </a:extLst>
          </p:cNvPr>
          <p:cNvSpPr txBox="1"/>
          <p:nvPr/>
        </p:nvSpPr>
        <p:spPr>
          <a:xfrm>
            <a:off x="6394966" y="2157606"/>
            <a:ext cx="1104790" cy="276999"/>
          </a:xfrm>
          <a:prstGeom prst="rect">
            <a:avLst/>
          </a:prstGeom>
          <a:noFill/>
        </p:spPr>
        <p:txBody>
          <a:bodyPr wrap="none" rtlCol="0">
            <a:spAutoFit/>
          </a:bodyPr>
          <a:lstStyle/>
          <a:p>
            <a:pPr algn="l"/>
            <a:r>
              <a:rPr lang="en-US" sz="1200" err="1">
                <a:solidFill>
                  <a:srgbClr val="272524"/>
                </a:solidFill>
              </a:rPr>
              <a:t>amivantamab</a:t>
            </a:r>
            <a:endParaRPr lang="en-US" sz="1200">
              <a:solidFill>
                <a:srgbClr val="272524"/>
              </a:solidFill>
            </a:endParaRPr>
          </a:p>
        </p:txBody>
      </p:sp>
      <p:sp>
        <p:nvSpPr>
          <p:cNvPr id="9" name="TextBox 8">
            <a:extLst>
              <a:ext uri="{FF2B5EF4-FFF2-40B4-BE49-F238E27FC236}">
                <a16:creationId xmlns:a16="http://schemas.microsoft.com/office/drawing/2014/main" id="{FFD3F8B4-BCE3-5CF6-CCFF-51CAC1BC626B}"/>
              </a:ext>
            </a:extLst>
          </p:cNvPr>
          <p:cNvSpPr txBox="1"/>
          <p:nvPr/>
        </p:nvSpPr>
        <p:spPr>
          <a:xfrm>
            <a:off x="6346083" y="2616649"/>
            <a:ext cx="4196983" cy="276999"/>
          </a:xfrm>
          <a:prstGeom prst="rect">
            <a:avLst/>
          </a:prstGeom>
          <a:noFill/>
        </p:spPr>
        <p:txBody>
          <a:bodyPr wrap="none" rtlCol="0">
            <a:spAutoFit/>
          </a:bodyPr>
          <a:lstStyle/>
          <a:p>
            <a:pPr algn="l"/>
            <a:r>
              <a:rPr lang="en-US" sz="1200" err="1">
                <a:solidFill>
                  <a:srgbClr val="272524"/>
                </a:solidFill>
              </a:rPr>
              <a:t>Crizotinib</a:t>
            </a:r>
            <a:r>
              <a:rPr lang="en-US" sz="1200">
                <a:solidFill>
                  <a:srgbClr val="272524"/>
                </a:solidFill>
              </a:rPr>
              <a:t>, </a:t>
            </a:r>
            <a:r>
              <a:rPr lang="en-US" sz="1200" err="1">
                <a:solidFill>
                  <a:srgbClr val="272524"/>
                </a:solidFill>
              </a:rPr>
              <a:t>alectinib</a:t>
            </a:r>
            <a:r>
              <a:rPr lang="en-US" sz="1200">
                <a:solidFill>
                  <a:srgbClr val="272524"/>
                </a:solidFill>
              </a:rPr>
              <a:t>, </a:t>
            </a:r>
            <a:r>
              <a:rPr lang="en-US" sz="1200" err="1">
                <a:solidFill>
                  <a:srgbClr val="272524"/>
                </a:solidFill>
              </a:rPr>
              <a:t>brigatinib</a:t>
            </a:r>
            <a:r>
              <a:rPr lang="en-US" sz="1200">
                <a:solidFill>
                  <a:srgbClr val="272524"/>
                </a:solidFill>
              </a:rPr>
              <a:t>, </a:t>
            </a:r>
            <a:r>
              <a:rPr lang="en-US" sz="1200" err="1">
                <a:solidFill>
                  <a:srgbClr val="272524"/>
                </a:solidFill>
              </a:rPr>
              <a:t>ceritinib</a:t>
            </a:r>
            <a:r>
              <a:rPr lang="en-US" sz="1200">
                <a:solidFill>
                  <a:srgbClr val="272524"/>
                </a:solidFill>
              </a:rPr>
              <a:t>, </a:t>
            </a:r>
            <a:r>
              <a:rPr lang="en-US" sz="1200" err="1">
                <a:solidFill>
                  <a:srgbClr val="272524"/>
                </a:solidFill>
              </a:rPr>
              <a:t>lorlatinib</a:t>
            </a:r>
            <a:r>
              <a:rPr lang="en-US" sz="1200">
                <a:solidFill>
                  <a:srgbClr val="272524"/>
                </a:solidFill>
              </a:rPr>
              <a:t>, </a:t>
            </a:r>
            <a:r>
              <a:rPr lang="en-US" sz="1200" err="1">
                <a:solidFill>
                  <a:srgbClr val="272524"/>
                </a:solidFill>
              </a:rPr>
              <a:t>ensartinib</a:t>
            </a:r>
            <a:endParaRPr lang="en-US" sz="1200">
              <a:solidFill>
                <a:srgbClr val="272524"/>
              </a:solidFill>
            </a:endParaRPr>
          </a:p>
        </p:txBody>
      </p:sp>
      <p:sp>
        <p:nvSpPr>
          <p:cNvPr id="10" name="TextBox 9">
            <a:extLst>
              <a:ext uri="{FF2B5EF4-FFF2-40B4-BE49-F238E27FC236}">
                <a16:creationId xmlns:a16="http://schemas.microsoft.com/office/drawing/2014/main" id="{3E2A70AF-9D98-4177-83AA-E7499264F7AB}"/>
              </a:ext>
            </a:extLst>
          </p:cNvPr>
          <p:cNvSpPr txBox="1"/>
          <p:nvPr/>
        </p:nvSpPr>
        <p:spPr>
          <a:xfrm>
            <a:off x="6370250" y="2975668"/>
            <a:ext cx="2545890" cy="276999"/>
          </a:xfrm>
          <a:prstGeom prst="rect">
            <a:avLst/>
          </a:prstGeom>
          <a:noFill/>
        </p:spPr>
        <p:txBody>
          <a:bodyPr wrap="none" rtlCol="0">
            <a:spAutoFit/>
          </a:bodyPr>
          <a:lstStyle/>
          <a:p>
            <a:pPr algn="l"/>
            <a:r>
              <a:rPr lang="en-US" sz="1200" err="1">
                <a:solidFill>
                  <a:srgbClr val="272524"/>
                </a:solidFill>
              </a:rPr>
              <a:t>Crizotinib</a:t>
            </a:r>
            <a:r>
              <a:rPr lang="en-US" sz="1200">
                <a:solidFill>
                  <a:srgbClr val="272524"/>
                </a:solidFill>
              </a:rPr>
              <a:t>, </a:t>
            </a:r>
            <a:r>
              <a:rPr lang="en-US" sz="1200" err="1">
                <a:solidFill>
                  <a:srgbClr val="272524"/>
                </a:solidFill>
              </a:rPr>
              <a:t>entrectinib</a:t>
            </a:r>
            <a:r>
              <a:rPr lang="en-US" sz="1200">
                <a:solidFill>
                  <a:srgbClr val="272524"/>
                </a:solidFill>
              </a:rPr>
              <a:t>, </a:t>
            </a:r>
            <a:r>
              <a:rPr lang="en-US" sz="1200" err="1">
                <a:solidFill>
                  <a:srgbClr val="272524"/>
                </a:solidFill>
              </a:rPr>
              <a:t>repotrectinib</a:t>
            </a:r>
            <a:endParaRPr lang="en-US" sz="1200">
              <a:solidFill>
                <a:srgbClr val="272524"/>
              </a:solidFill>
            </a:endParaRPr>
          </a:p>
        </p:txBody>
      </p:sp>
      <p:sp>
        <p:nvSpPr>
          <p:cNvPr id="11" name="TextBox 10">
            <a:extLst>
              <a:ext uri="{FF2B5EF4-FFF2-40B4-BE49-F238E27FC236}">
                <a16:creationId xmlns:a16="http://schemas.microsoft.com/office/drawing/2014/main" id="{4B2FCD00-4E7E-56B1-E2A3-8EB0B5517661}"/>
              </a:ext>
            </a:extLst>
          </p:cNvPr>
          <p:cNvSpPr txBox="1"/>
          <p:nvPr/>
        </p:nvSpPr>
        <p:spPr>
          <a:xfrm>
            <a:off x="6327292" y="3355544"/>
            <a:ext cx="3302507" cy="276999"/>
          </a:xfrm>
          <a:prstGeom prst="rect">
            <a:avLst/>
          </a:prstGeom>
          <a:noFill/>
        </p:spPr>
        <p:txBody>
          <a:bodyPr wrap="none" rtlCol="0">
            <a:spAutoFit/>
          </a:bodyPr>
          <a:lstStyle/>
          <a:p>
            <a:pPr algn="l"/>
            <a:r>
              <a:rPr lang="en-US" sz="1200" err="1">
                <a:solidFill>
                  <a:srgbClr val="272524"/>
                </a:solidFill>
              </a:rPr>
              <a:t>Encorafenib</a:t>
            </a:r>
            <a:r>
              <a:rPr lang="en-US" sz="1200">
                <a:solidFill>
                  <a:srgbClr val="272524"/>
                </a:solidFill>
              </a:rPr>
              <a:t>/</a:t>
            </a:r>
            <a:r>
              <a:rPr lang="en-US" sz="1200" err="1">
                <a:solidFill>
                  <a:srgbClr val="272524"/>
                </a:solidFill>
              </a:rPr>
              <a:t>binimetinib</a:t>
            </a:r>
            <a:r>
              <a:rPr lang="en-US" sz="1200">
                <a:solidFill>
                  <a:srgbClr val="272524"/>
                </a:solidFill>
              </a:rPr>
              <a:t>, dabrafenib/trametinib</a:t>
            </a:r>
          </a:p>
        </p:txBody>
      </p:sp>
      <p:sp>
        <p:nvSpPr>
          <p:cNvPr id="12" name="TextBox 11">
            <a:extLst>
              <a:ext uri="{FF2B5EF4-FFF2-40B4-BE49-F238E27FC236}">
                <a16:creationId xmlns:a16="http://schemas.microsoft.com/office/drawing/2014/main" id="{515CDD9B-3F1B-38A6-3C4A-047B9DEFE507}"/>
              </a:ext>
            </a:extLst>
          </p:cNvPr>
          <p:cNvSpPr txBox="1"/>
          <p:nvPr/>
        </p:nvSpPr>
        <p:spPr>
          <a:xfrm>
            <a:off x="6355736" y="3798076"/>
            <a:ext cx="1845377" cy="276999"/>
          </a:xfrm>
          <a:prstGeom prst="rect">
            <a:avLst/>
          </a:prstGeom>
          <a:noFill/>
        </p:spPr>
        <p:txBody>
          <a:bodyPr wrap="none" rtlCol="0">
            <a:spAutoFit/>
          </a:bodyPr>
          <a:lstStyle/>
          <a:p>
            <a:pPr algn="l"/>
            <a:r>
              <a:rPr lang="en-US" sz="1200" err="1">
                <a:solidFill>
                  <a:srgbClr val="272524"/>
                </a:solidFill>
              </a:rPr>
              <a:t>Pralsetinib</a:t>
            </a:r>
            <a:r>
              <a:rPr lang="en-US" sz="1200">
                <a:solidFill>
                  <a:srgbClr val="272524"/>
                </a:solidFill>
              </a:rPr>
              <a:t>, </a:t>
            </a:r>
            <a:r>
              <a:rPr lang="en-US" sz="1200" err="1">
                <a:solidFill>
                  <a:srgbClr val="272524"/>
                </a:solidFill>
              </a:rPr>
              <a:t>selpercatinib</a:t>
            </a:r>
            <a:endParaRPr lang="en-US" sz="1200">
              <a:solidFill>
                <a:srgbClr val="272524"/>
              </a:solidFill>
            </a:endParaRPr>
          </a:p>
        </p:txBody>
      </p:sp>
      <p:sp>
        <p:nvSpPr>
          <p:cNvPr id="13" name="TextBox 12">
            <a:extLst>
              <a:ext uri="{FF2B5EF4-FFF2-40B4-BE49-F238E27FC236}">
                <a16:creationId xmlns:a16="http://schemas.microsoft.com/office/drawing/2014/main" id="{7D783448-1742-4BAE-3213-694FF4332728}"/>
              </a:ext>
            </a:extLst>
          </p:cNvPr>
          <p:cNvSpPr txBox="1"/>
          <p:nvPr/>
        </p:nvSpPr>
        <p:spPr>
          <a:xfrm>
            <a:off x="6346083" y="4426169"/>
            <a:ext cx="1624740" cy="276999"/>
          </a:xfrm>
          <a:prstGeom prst="rect">
            <a:avLst/>
          </a:prstGeom>
          <a:noFill/>
        </p:spPr>
        <p:txBody>
          <a:bodyPr wrap="none" rtlCol="0">
            <a:spAutoFit/>
          </a:bodyPr>
          <a:lstStyle/>
          <a:p>
            <a:pPr algn="l"/>
            <a:r>
              <a:rPr lang="en-US" sz="1200" err="1">
                <a:solidFill>
                  <a:srgbClr val="272524"/>
                </a:solidFill>
              </a:rPr>
              <a:t>Tepotinib</a:t>
            </a:r>
            <a:r>
              <a:rPr lang="en-US" sz="1200">
                <a:solidFill>
                  <a:srgbClr val="272524"/>
                </a:solidFill>
              </a:rPr>
              <a:t>, </a:t>
            </a:r>
            <a:r>
              <a:rPr lang="en-US" sz="1200" err="1">
                <a:solidFill>
                  <a:srgbClr val="272524"/>
                </a:solidFill>
              </a:rPr>
              <a:t>capmatinib</a:t>
            </a:r>
            <a:endParaRPr lang="en-US" sz="1200">
              <a:solidFill>
                <a:srgbClr val="272524"/>
              </a:solidFill>
            </a:endParaRPr>
          </a:p>
        </p:txBody>
      </p:sp>
      <p:sp>
        <p:nvSpPr>
          <p:cNvPr id="14" name="TextBox 13">
            <a:extLst>
              <a:ext uri="{FF2B5EF4-FFF2-40B4-BE49-F238E27FC236}">
                <a16:creationId xmlns:a16="http://schemas.microsoft.com/office/drawing/2014/main" id="{354D83EB-9952-6876-63DA-DC8C9A255B23}"/>
              </a:ext>
            </a:extLst>
          </p:cNvPr>
          <p:cNvSpPr txBox="1"/>
          <p:nvPr/>
        </p:nvSpPr>
        <p:spPr>
          <a:xfrm>
            <a:off x="6370250" y="5324761"/>
            <a:ext cx="1882247" cy="276999"/>
          </a:xfrm>
          <a:prstGeom prst="rect">
            <a:avLst/>
          </a:prstGeom>
          <a:noFill/>
        </p:spPr>
        <p:txBody>
          <a:bodyPr wrap="none" rtlCol="0">
            <a:spAutoFit/>
          </a:bodyPr>
          <a:lstStyle/>
          <a:p>
            <a:pPr algn="l"/>
            <a:r>
              <a:rPr lang="en-US" sz="1200" err="1">
                <a:solidFill>
                  <a:srgbClr val="272524"/>
                </a:solidFill>
              </a:rPr>
              <a:t>Entrectinib</a:t>
            </a:r>
            <a:r>
              <a:rPr lang="en-US" sz="1200">
                <a:solidFill>
                  <a:srgbClr val="272524"/>
                </a:solidFill>
              </a:rPr>
              <a:t>, Larotrectinib </a:t>
            </a:r>
          </a:p>
        </p:txBody>
      </p:sp>
      <p:cxnSp>
        <p:nvCxnSpPr>
          <p:cNvPr id="16" name="Straight Arrow Connector 15">
            <a:extLst>
              <a:ext uri="{FF2B5EF4-FFF2-40B4-BE49-F238E27FC236}">
                <a16:creationId xmlns:a16="http://schemas.microsoft.com/office/drawing/2014/main" id="{A2049FA2-BD40-50A9-9B3F-0DB21802F680}"/>
              </a:ext>
            </a:extLst>
          </p:cNvPr>
          <p:cNvCxnSpPr>
            <a:cxnSpLocks/>
          </p:cNvCxnSpPr>
          <p:nvPr/>
        </p:nvCxnSpPr>
        <p:spPr>
          <a:xfrm>
            <a:off x="5924863" y="1864078"/>
            <a:ext cx="4308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72FEFFC-1181-CE9D-47BC-029A50928E25}"/>
              </a:ext>
            </a:extLst>
          </p:cNvPr>
          <p:cNvCxnSpPr>
            <a:cxnSpLocks/>
          </p:cNvCxnSpPr>
          <p:nvPr/>
        </p:nvCxnSpPr>
        <p:spPr>
          <a:xfrm>
            <a:off x="5924863" y="2323120"/>
            <a:ext cx="4308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EB22F3F-3F90-1D18-7557-3C8B7410CCC8}"/>
              </a:ext>
            </a:extLst>
          </p:cNvPr>
          <p:cNvCxnSpPr>
            <a:cxnSpLocks/>
          </p:cNvCxnSpPr>
          <p:nvPr/>
        </p:nvCxnSpPr>
        <p:spPr>
          <a:xfrm>
            <a:off x="5915210" y="2755148"/>
            <a:ext cx="4308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0DD0E71-38A1-FD67-F6ED-2C1AD17A167C}"/>
              </a:ext>
            </a:extLst>
          </p:cNvPr>
          <p:cNvCxnSpPr>
            <a:cxnSpLocks/>
          </p:cNvCxnSpPr>
          <p:nvPr/>
        </p:nvCxnSpPr>
        <p:spPr>
          <a:xfrm>
            <a:off x="5880563" y="3111295"/>
            <a:ext cx="4308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57ADD9D-6F7F-29EA-2552-E3C0F1988B18}"/>
              </a:ext>
            </a:extLst>
          </p:cNvPr>
          <p:cNvCxnSpPr>
            <a:cxnSpLocks/>
          </p:cNvCxnSpPr>
          <p:nvPr/>
        </p:nvCxnSpPr>
        <p:spPr>
          <a:xfrm>
            <a:off x="5886181" y="3521052"/>
            <a:ext cx="4308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0C62004-5D2C-E989-CBFC-D040FA2F5C48}"/>
              </a:ext>
            </a:extLst>
          </p:cNvPr>
          <p:cNvCxnSpPr>
            <a:cxnSpLocks/>
          </p:cNvCxnSpPr>
          <p:nvPr/>
        </p:nvCxnSpPr>
        <p:spPr>
          <a:xfrm>
            <a:off x="5896419" y="3920800"/>
            <a:ext cx="4308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650541C-9B2E-2704-D5D5-8EA42DF76FD3}"/>
              </a:ext>
            </a:extLst>
          </p:cNvPr>
          <p:cNvCxnSpPr>
            <a:cxnSpLocks/>
          </p:cNvCxnSpPr>
          <p:nvPr/>
        </p:nvCxnSpPr>
        <p:spPr>
          <a:xfrm>
            <a:off x="5896419" y="4575701"/>
            <a:ext cx="4308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BCF703F-2535-F45A-40F1-28763C93DEB6}"/>
              </a:ext>
            </a:extLst>
          </p:cNvPr>
          <p:cNvCxnSpPr>
            <a:cxnSpLocks/>
          </p:cNvCxnSpPr>
          <p:nvPr/>
        </p:nvCxnSpPr>
        <p:spPr>
          <a:xfrm>
            <a:off x="5919531" y="5463261"/>
            <a:ext cx="43087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0133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838F8-80A5-B502-9F6A-2B302FD79471}"/>
              </a:ext>
            </a:extLst>
          </p:cNvPr>
          <p:cNvSpPr>
            <a:spLocks noGrp="1"/>
          </p:cNvSpPr>
          <p:nvPr>
            <p:ph type="title"/>
          </p:nvPr>
        </p:nvSpPr>
        <p:spPr/>
        <p:txBody>
          <a:bodyPr>
            <a:normAutofit/>
          </a:bodyPr>
          <a:lstStyle/>
          <a:p>
            <a:r>
              <a:rPr lang="en-US"/>
              <a:t>Targeted therapy can lead to long-term responses</a:t>
            </a:r>
            <a:br>
              <a:rPr lang="en-US"/>
            </a:br>
            <a:r>
              <a:rPr lang="en-US" sz="2400" err="1"/>
              <a:t>lorlatinib</a:t>
            </a:r>
            <a:r>
              <a:rPr lang="en-US" sz="2400"/>
              <a:t> in ALK positive lung cancer</a:t>
            </a:r>
            <a:endParaRPr lang="en-US"/>
          </a:p>
        </p:txBody>
      </p:sp>
      <p:pic>
        <p:nvPicPr>
          <p:cNvPr id="4" name="Picture 3" descr="A graph of a number of patients&#10;&#10;AI-generated content may be incorrect.">
            <a:extLst>
              <a:ext uri="{FF2B5EF4-FFF2-40B4-BE49-F238E27FC236}">
                <a16:creationId xmlns:a16="http://schemas.microsoft.com/office/drawing/2014/main" id="{DF276C7B-003A-8B5C-B687-991010FEECD6}"/>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30716" y="1173172"/>
            <a:ext cx="9235352" cy="5329228"/>
          </a:xfrm>
          <a:prstGeom prst="rect">
            <a:avLst/>
          </a:prstGeom>
        </p:spPr>
      </p:pic>
      <p:sp>
        <p:nvSpPr>
          <p:cNvPr id="6" name="TextBox 5">
            <a:extLst>
              <a:ext uri="{FF2B5EF4-FFF2-40B4-BE49-F238E27FC236}">
                <a16:creationId xmlns:a16="http://schemas.microsoft.com/office/drawing/2014/main" id="{7E66F822-D49D-D09E-286A-B5A1A083705F}"/>
              </a:ext>
            </a:extLst>
          </p:cNvPr>
          <p:cNvSpPr txBox="1"/>
          <p:nvPr/>
        </p:nvSpPr>
        <p:spPr>
          <a:xfrm>
            <a:off x="8392617" y="6324520"/>
            <a:ext cx="3888116" cy="533544"/>
          </a:xfrm>
          <a:prstGeom prst="rect">
            <a:avLst/>
          </a:prstGeom>
          <a:noFill/>
        </p:spPr>
        <p:txBody>
          <a:bodyPr rot="0" spcFirstLastPara="0" vertOverflow="overflow" horzOverflow="overflow" vert="horz" wrap="none" lIns="121920" tIns="60960" rIns="121920" bIns="60960" numCol="1" spcCol="0" rtlCol="0" fromWordArt="0" anchor="t" anchorCtr="0" forceAA="0" compatLnSpc="1">
            <a:prstTxWarp prst="textNoShape">
              <a:avLst/>
            </a:prstTxWarp>
            <a:spAutoFit/>
          </a:bodyPr>
          <a:lstStyle/>
          <a:p>
            <a:r>
              <a:rPr lang="en-US" sz="2667">
                <a:latin typeface="Bierstadt"/>
              </a:rPr>
              <a:t>Solomon et al, JCO 2024</a:t>
            </a:r>
            <a:endParaRPr lang="en-US" sz="2667">
              <a:latin typeface="Bierstadt" panose="020B0004020202020204" pitchFamily="34" charset="0"/>
            </a:endParaRPr>
          </a:p>
        </p:txBody>
      </p:sp>
    </p:spTree>
    <p:extLst>
      <p:ext uri="{BB962C8B-B14F-4D97-AF65-F5344CB8AC3E}">
        <p14:creationId xmlns:p14="http://schemas.microsoft.com/office/powerpoint/2010/main" val="2042619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2736A-461C-C36E-ACF5-2588295A0810}"/>
              </a:ext>
            </a:extLst>
          </p:cNvPr>
          <p:cNvSpPr>
            <a:spLocks noGrp="1"/>
          </p:cNvSpPr>
          <p:nvPr>
            <p:ph type="title"/>
          </p:nvPr>
        </p:nvSpPr>
        <p:spPr/>
        <p:txBody>
          <a:bodyPr/>
          <a:lstStyle/>
          <a:p>
            <a:r>
              <a:rPr lang="en-US"/>
              <a:t>So, today, when we meet a new patient with non-small cell lung cancer…</a:t>
            </a:r>
          </a:p>
        </p:txBody>
      </p:sp>
      <p:sp>
        <p:nvSpPr>
          <p:cNvPr id="3" name="Content Placeholder 2">
            <a:extLst>
              <a:ext uri="{FF2B5EF4-FFF2-40B4-BE49-F238E27FC236}">
                <a16:creationId xmlns:a16="http://schemas.microsoft.com/office/drawing/2014/main" id="{D1E19A2E-B209-68CD-3FC2-E317507AB607}"/>
              </a:ext>
            </a:extLst>
          </p:cNvPr>
          <p:cNvSpPr>
            <a:spLocks noGrp="1"/>
          </p:cNvSpPr>
          <p:nvPr>
            <p:ph idx="1"/>
          </p:nvPr>
        </p:nvSpPr>
        <p:spPr>
          <a:xfrm>
            <a:off x="471947" y="1456841"/>
            <a:ext cx="11394276" cy="4702526"/>
          </a:xfrm>
        </p:spPr>
        <p:txBody>
          <a:bodyPr/>
          <a:lstStyle/>
          <a:p>
            <a:r>
              <a:rPr lang="en-US" sz="2800"/>
              <a:t>Initial biomarker characterization is key.  How do we do it?</a:t>
            </a:r>
          </a:p>
          <a:p>
            <a:pPr marL="342900" indent="-342900">
              <a:buFont typeface="Arial" panose="020B0604020202020204" pitchFamily="34" charset="0"/>
              <a:buChar char="•"/>
            </a:pPr>
            <a:r>
              <a:rPr lang="en-US" sz="2800"/>
              <a:t>Adequate testing covers all 9 of the genes noted</a:t>
            </a:r>
          </a:p>
          <a:p>
            <a:pPr marL="342900" indent="-342900">
              <a:buFont typeface="Arial" panose="020B0604020202020204" pitchFamily="34" charset="0"/>
              <a:buChar char="•"/>
            </a:pPr>
            <a:r>
              <a:rPr lang="en-US" sz="2800"/>
              <a:t>Typical commercial platform covers hundreds of genes and we get results in &lt;2 weeks</a:t>
            </a:r>
          </a:p>
          <a:p>
            <a:pPr marL="342900" indent="-342900">
              <a:buFont typeface="Arial" panose="020B0604020202020204" pitchFamily="34" charset="0"/>
              <a:buChar char="•"/>
            </a:pPr>
            <a:r>
              <a:rPr lang="en-US" sz="2800"/>
              <a:t>If adequate tissue wasn’t collected we can sometimes get this information by looking for shed tumor DNA in plasma (</a:t>
            </a:r>
            <a:r>
              <a:rPr lang="en-US" sz="2800" err="1"/>
              <a:t>ctDNA</a:t>
            </a:r>
            <a:r>
              <a:rPr lang="en-US" sz="2800"/>
              <a:t>, “liquid biopsy”)</a:t>
            </a:r>
          </a:p>
          <a:p>
            <a:r>
              <a:rPr lang="en-US" sz="2800"/>
              <a:t>	</a:t>
            </a:r>
          </a:p>
          <a:p>
            <a:r>
              <a:rPr lang="en-US" sz="2800"/>
              <a:t>In addition to molecular testing, we also test for other markers (e.g. PD-L1 levels) to determine the role of immunotherapy/chemotherapy</a:t>
            </a:r>
          </a:p>
        </p:txBody>
      </p:sp>
    </p:spTree>
    <p:extLst>
      <p:ext uri="{BB962C8B-B14F-4D97-AF65-F5344CB8AC3E}">
        <p14:creationId xmlns:p14="http://schemas.microsoft.com/office/powerpoint/2010/main" val="38447705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0193-23C3-184B-8B01-E97967721962}"/>
              </a:ext>
            </a:extLst>
          </p:cNvPr>
          <p:cNvSpPr>
            <a:spLocks noGrp="1"/>
          </p:cNvSpPr>
          <p:nvPr>
            <p:ph type="title"/>
          </p:nvPr>
        </p:nvSpPr>
        <p:spPr>
          <a:xfrm>
            <a:off x="398862" y="322575"/>
            <a:ext cx="11394276" cy="1080011"/>
          </a:xfrm>
        </p:spPr>
        <p:txBody>
          <a:bodyPr>
            <a:normAutofit/>
          </a:bodyPr>
          <a:lstStyle/>
          <a:p>
            <a:r>
              <a:rPr lang="en-US"/>
              <a:t>But, </a:t>
            </a:r>
            <a:r>
              <a:rPr lang="en-US" i="1"/>
              <a:t>EGFR</a:t>
            </a:r>
            <a:r>
              <a:rPr lang="en-US"/>
              <a:t> mut NSCLC is more complicated…</a:t>
            </a:r>
            <a:endParaRPr lang="en-US" b="0"/>
          </a:p>
        </p:txBody>
      </p:sp>
      <p:pic>
        <p:nvPicPr>
          <p:cNvPr id="6" name="Graphic 5">
            <a:extLst>
              <a:ext uri="{FF2B5EF4-FFF2-40B4-BE49-F238E27FC236}">
                <a16:creationId xmlns:a16="http://schemas.microsoft.com/office/drawing/2014/main" id="{ACEDB705-0CFD-7E42-A67E-18A5348BB0F6}"/>
              </a:ext>
            </a:extLst>
          </p:cNvPr>
          <p:cNvPicPr>
            <a:picLocks noChangeAspect="1"/>
          </p:cNvPicPr>
          <p:nvPr/>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13343" t="9960" r="14108" b="6136"/>
          <a:stretch/>
        </p:blipFill>
        <p:spPr>
          <a:xfrm>
            <a:off x="1279191" y="1895404"/>
            <a:ext cx="4463823" cy="4291584"/>
          </a:xfrm>
          <a:prstGeom prst="rect">
            <a:avLst/>
          </a:prstGeom>
        </p:spPr>
      </p:pic>
      <p:sp>
        <p:nvSpPr>
          <p:cNvPr id="7" name="Arc 6">
            <a:extLst>
              <a:ext uri="{FF2B5EF4-FFF2-40B4-BE49-F238E27FC236}">
                <a16:creationId xmlns:a16="http://schemas.microsoft.com/office/drawing/2014/main" id="{381E9D42-8CDF-F54B-9853-3C476F65A2D6}"/>
              </a:ext>
            </a:extLst>
          </p:cNvPr>
          <p:cNvSpPr>
            <a:spLocks noChangeAspect="1"/>
          </p:cNvSpPr>
          <p:nvPr/>
        </p:nvSpPr>
        <p:spPr>
          <a:xfrm rot="13401178">
            <a:off x="1405900" y="1962155"/>
            <a:ext cx="4233429" cy="4251503"/>
          </a:xfrm>
          <a:prstGeom prst="arc">
            <a:avLst>
              <a:gd name="adj1" fmla="val 10790109"/>
              <a:gd name="adj2" fmla="val 6002206"/>
            </a:avLst>
          </a:prstGeom>
          <a:ln w="10795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a:p>
        </p:txBody>
      </p:sp>
      <p:sp>
        <p:nvSpPr>
          <p:cNvPr id="8" name="TextBox 7">
            <a:extLst>
              <a:ext uri="{FF2B5EF4-FFF2-40B4-BE49-F238E27FC236}">
                <a16:creationId xmlns:a16="http://schemas.microsoft.com/office/drawing/2014/main" id="{4DEA4CCE-9729-A141-B28E-2737E76C109C}"/>
              </a:ext>
            </a:extLst>
          </p:cNvPr>
          <p:cNvSpPr txBox="1"/>
          <p:nvPr/>
        </p:nvSpPr>
        <p:spPr>
          <a:xfrm>
            <a:off x="5479667" y="6228802"/>
            <a:ext cx="3841949" cy="461665"/>
          </a:xfrm>
          <a:prstGeom prst="rect">
            <a:avLst/>
          </a:prstGeom>
          <a:noFill/>
        </p:spPr>
        <p:txBody>
          <a:bodyPr wrap="none" rtlCol="0">
            <a:spAutoFit/>
          </a:bodyPr>
          <a:lstStyle/>
          <a:p>
            <a:r>
              <a:rPr lang="en-US" sz="2400"/>
              <a:t>From AACR GENIE v 11 public</a:t>
            </a:r>
          </a:p>
        </p:txBody>
      </p:sp>
      <p:sp>
        <p:nvSpPr>
          <p:cNvPr id="9" name="TextBox 8">
            <a:extLst>
              <a:ext uri="{FF2B5EF4-FFF2-40B4-BE49-F238E27FC236}">
                <a16:creationId xmlns:a16="http://schemas.microsoft.com/office/drawing/2014/main" id="{D58C508B-9D93-8843-A5CA-E8FFADAD83C2}"/>
              </a:ext>
            </a:extLst>
          </p:cNvPr>
          <p:cNvSpPr txBox="1"/>
          <p:nvPr/>
        </p:nvSpPr>
        <p:spPr>
          <a:xfrm>
            <a:off x="6951386" y="1697041"/>
            <a:ext cx="4181448" cy="1579674"/>
          </a:xfrm>
          <a:prstGeom prst="rect">
            <a:avLst/>
          </a:prstGeom>
          <a:noFill/>
          <a:ln w="15875">
            <a:solidFill>
              <a:schemeClr val="accent1"/>
            </a:solidFill>
          </a:ln>
        </p:spPr>
        <p:txBody>
          <a:bodyPr wrap="square" rtlCol="0">
            <a:spAutoFit/>
          </a:bodyPr>
          <a:lstStyle/>
          <a:p>
            <a:r>
              <a:rPr lang="en-US" sz="2400"/>
              <a:t>79% of patient have classically sensitizing EGFR mutations (exon 19 deletion and L858R)</a:t>
            </a:r>
          </a:p>
        </p:txBody>
      </p:sp>
      <p:cxnSp>
        <p:nvCxnSpPr>
          <p:cNvPr id="11" name="Straight Arrow Connector 10">
            <a:extLst>
              <a:ext uri="{FF2B5EF4-FFF2-40B4-BE49-F238E27FC236}">
                <a16:creationId xmlns:a16="http://schemas.microsoft.com/office/drawing/2014/main" id="{524A51F0-6885-4A4C-8823-8CCF08A96895}"/>
              </a:ext>
            </a:extLst>
          </p:cNvPr>
          <p:cNvCxnSpPr>
            <a:cxnSpLocks/>
          </p:cNvCxnSpPr>
          <p:nvPr/>
        </p:nvCxnSpPr>
        <p:spPr>
          <a:xfrm flipH="1">
            <a:off x="5054139" y="2391780"/>
            <a:ext cx="1897247" cy="0"/>
          </a:xfrm>
          <a:prstGeom prst="straightConnector1">
            <a:avLst/>
          </a:prstGeom>
          <a:ln w="53975">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1EEE510-59C8-6846-9165-9AC8D3CA4A6D}"/>
              </a:ext>
            </a:extLst>
          </p:cNvPr>
          <p:cNvSpPr txBox="1"/>
          <p:nvPr/>
        </p:nvSpPr>
        <p:spPr>
          <a:xfrm>
            <a:off x="7076230" y="3658283"/>
            <a:ext cx="4056604" cy="830997"/>
          </a:xfrm>
          <a:prstGeom prst="rect">
            <a:avLst/>
          </a:prstGeom>
          <a:noFill/>
          <a:ln w="15875">
            <a:solidFill>
              <a:schemeClr val="accent1"/>
            </a:solidFill>
          </a:ln>
        </p:spPr>
        <p:txBody>
          <a:bodyPr wrap="square" rtlCol="0">
            <a:spAutoFit/>
          </a:bodyPr>
          <a:lstStyle/>
          <a:p>
            <a:r>
              <a:rPr lang="en-US" sz="2400"/>
              <a:t>15% of patient have “atypical” EGFR mutations</a:t>
            </a:r>
          </a:p>
        </p:txBody>
      </p:sp>
      <p:cxnSp>
        <p:nvCxnSpPr>
          <p:cNvPr id="14" name="Straight Arrow Connector 13">
            <a:extLst>
              <a:ext uri="{FF2B5EF4-FFF2-40B4-BE49-F238E27FC236}">
                <a16:creationId xmlns:a16="http://schemas.microsoft.com/office/drawing/2014/main" id="{CFE57D8C-CE61-634F-A185-44C3787ECA8F}"/>
              </a:ext>
            </a:extLst>
          </p:cNvPr>
          <p:cNvCxnSpPr>
            <a:cxnSpLocks/>
            <a:stCxn id="13" idx="1"/>
          </p:cNvCxnSpPr>
          <p:nvPr/>
        </p:nvCxnSpPr>
        <p:spPr>
          <a:xfrm flipH="1" flipV="1">
            <a:off x="5732677" y="3952737"/>
            <a:ext cx="1343553" cy="121045"/>
          </a:xfrm>
          <a:prstGeom prst="straightConnector1">
            <a:avLst/>
          </a:prstGeom>
          <a:ln w="53975">
            <a:tailEnd type="triangle"/>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BC046F9-A9B2-3149-A31F-4A8239E765C7}"/>
              </a:ext>
            </a:extLst>
          </p:cNvPr>
          <p:cNvSpPr txBox="1"/>
          <p:nvPr/>
        </p:nvSpPr>
        <p:spPr>
          <a:xfrm>
            <a:off x="7076230" y="4896843"/>
            <a:ext cx="4056604" cy="830997"/>
          </a:xfrm>
          <a:prstGeom prst="rect">
            <a:avLst/>
          </a:prstGeom>
          <a:noFill/>
          <a:ln w="15875">
            <a:solidFill>
              <a:schemeClr val="accent1"/>
            </a:solidFill>
          </a:ln>
        </p:spPr>
        <p:txBody>
          <a:bodyPr wrap="square" rtlCol="0">
            <a:spAutoFit/>
          </a:bodyPr>
          <a:lstStyle/>
          <a:p>
            <a:r>
              <a:rPr lang="en-US" sz="2400"/>
              <a:t>6% of patient have EGFR exon 20 insertions</a:t>
            </a:r>
          </a:p>
        </p:txBody>
      </p:sp>
      <p:cxnSp>
        <p:nvCxnSpPr>
          <p:cNvPr id="16" name="Straight Arrow Connector 15">
            <a:extLst>
              <a:ext uri="{FF2B5EF4-FFF2-40B4-BE49-F238E27FC236}">
                <a16:creationId xmlns:a16="http://schemas.microsoft.com/office/drawing/2014/main" id="{BA46B930-2D3B-4940-8B51-0A640E32AC5D}"/>
              </a:ext>
            </a:extLst>
          </p:cNvPr>
          <p:cNvCxnSpPr>
            <a:cxnSpLocks/>
            <a:stCxn id="15" idx="1"/>
          </p:cNvCxnSpPr>
          <p:nvPr/>
        </p:nvCxnSpPr>
        <p:spPr>
          <a:xfrm flipH="1" flipV="1">
            <a:off x="5514701" y="5055476"/>
            <a:ext cx="1561529" cy="256866"/>
          </a:xfrm>
          <a:prstGeom prst="straightConnector1">
            <a:avLst/>
          </a:prstGeom>
          <a:ln w="53975">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7933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430A0-017B-4BE7-B227-7C6D75B05729}"/>
              </a:ext>
            </a:extLst>
          </p:cNvPr>
          <p:cNvSpPr>
            <a:spLocks noGrp="1"/>
          </p:cNvSpPr>
          <p:nvPr>
            <p:ph type="title"/>
          </p:nvPr>
        </p:nvSpPr>
        <p:spPr>
          <a:xfrm>
            <a:off x="477977" y="277739"/>
            <a:ext cx="10515600" cy="1325563"/>
          </a:xfrm>
        </p:spPr>
        <p:txBody>
          <a:bodyPr/>
          <a:lstStyle/>
          <a:p>
            <a:r>
              <a:rPr lang="en-US"/>
              <a:t>EGFR exon 20 insertions in lung cancer </a:t>
            </a:r>
          </a:p>
        </p:txBody>
      </p:sp>
      <p:sp>
        <p:nvSpPr>
          <p:cNvPr id="6" name="Content Placeholder 5">
            <a:extLst>
              <a:ext uri="{FF2B5EF4-FFF2-40B4-BE49-F238E27FC236}">
                <a16:creationId xmlns:a16="http://schemas.microsoft.com/office/drawing/2014/main" id="{C424AAF0-1431-46A2-9CB5-7EC21B7F46DB}"/>
              </a:ext>
            </a:extLst>
          </p:cNvPr>
          <p:cNvSpPr>
            <a:spLocks noGrp="1"/>
          </p:cNvSpPr>
          <p:nvPr>
            <p:ph idx="1"/>
          </p:nvPr>
        </p:nvSpPr>
        <p:spPr>
          <a:xfrm>
            <a:off x="278662" y="1170857"/>
            <a:ext cx="5282081" cy="5176316"/>
          </a:xfrm>
        </p:spPr>
        <p:txBody>
          <a:bodyPr>
            <a:normAutofit/>
          </a:bodyPr>
          <a:lstStyle/>
          <a:p>
            <a:r>
              <a:rPr lang="en-US" sz="2400"/>
              <a:t>~1% of people with NSCLC</a:t>
            </a:r>
          </a:p>
          <a:p>
            <a:r>
              <a:rPr lang="en-US" sz="2400"/>
              <a:t>More common in adenocarcinoma</a:t>
            </a:r>
          </a:p>
          <a:p>
            <a:r>
              <a:rPr lang="en-US" sz="2400"/>
              <a:t>More common in Asian Americans</a:t>
            </a:r>
          </a:p>
          <a:p>
            <a:r>
              <a:rPr lang="en-US" sz="2400"/>
              <a:t>More common in African Americans</a:t>
            </a:r>
          </a:p>
          <a:p>
            <a:endParaRPr lang="en-US" sz="2400"/>
          </a:p>
        </p:txBody>
      </p:sp>
      <p:pic>
        <p:nvPicPr>
          <p:cNvPr id="1026" name="Picture 2">
            <a:extLst>
              <a:ext uri="{FF2B5EF4-FFF2-40B4-BE49-F238E27FC236}">
                <a16:creationId xmlns:a16="http://schemas.microsoft.com/office/drawing/2014/main" id="{345114DB-998A-423E-9DFA-32D8AC62C63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910810" y="960666"/>
            <a:ext cx="5605345" cy="28114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F69049B-DD8F-4CEE-B13C-2EA36F69CB88}"/>
              </a:ext>
            </a:extLst>
          </p:cNvPr>
          <p:cNvSpPr txBox="1"/>
          <p:nvPr/>
        </p:nvSpPr>
        <p:spPr>
          <a:xfrm>
            <a:off x="8192429" y="6276457"/>
            <a:ext cx="3509102" cy="461665"/>
          </a:xfrm>
          <a:prstGeom prst="rect">
            <a:avLst/>
          </a:prstGeom>
          <a:noFill/>
        </p:spPr>
        <p:txBody>
          <a:bodyPr wrap="none" rtlCol="0">
            <a:spAutoFit/>
          </a:bodyPr>
          <a:lstStyle/>
          <a:p>
            <a:r>
              <a:rPr lang="en-US" sz="2400"/>
              <a:t>Choudhury et al, CCR 2021</a:t>
            </a:r>
          </a:p>
        </p:txBody>
      </p:sp>
      <p:pic>
        <p:nvPicPr>
          <p:cNvPr id="7" name="Picture 6">
            <a:extLst>
              <a:ext uri="{FF2B5EF4-FFF2-40B4-BE49-F238E27FC236}">
                <a16:creationId xmlns:a16="http://schemas.microsoft.com/office/drawing/2014/main" id="{3E6E631F-23CE-479C-B96D-307D2652374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103650" y="3571500"/>
            <a:ext cx="2527609" cy="2517573"/>
          </a:xfrm>
          <a:prstGeom prst="rect">
            <a:avLst/>
          </a:prstGeom>
        </p:spPr>
      </p:pic>
      <p:pic>
        <p:nvPicPr>
          <p:cNvPr id="9" name="Picture 8">
            <a:extLst>
              <a:ext uri="{FF2B5EF4-FFF2-40B4-BE49-F238E27FC236}">
                <a16:creationId xmlns:a16="http://schemas.microsoft.com/office/drawing/2014/main" id="{9D59B608-ABDD-40FF-977E-850B7DB507B6}"/>
              </a:ext>
            </a:extLst>
          </p:cNvPr>
          <p:cNvPicPr>
            <a:picLocks noChangeAspect="1"/>
          </p:cNvPicPr>
          <p:nvPr/>
        </p:nvPicPr>
        <p:blipFill rotWithShape="1">
          <a:blip r:embed="rId4">
            <a:extLst>
              <a:ext uri="{28A0092B-C50C-407E-A947-70E740481C1C}">
                <a14:useLocalDpi xmlns:a14="http://schemas.microsoft.com/office/drawing/2010/main"/>
              </a:ext>
            </a:extLst>
          </a:blip>
          <a:srcRect l="49336" r="4985" b="12523"/>
          <a:stretch/>
        </p:blipFill>
        <p:spPr>
          <a:xfrm>
            <a:off x="6832644" y="3630879"/>
            <a:ext cx="4519961" cy="2562103"/>
          </a:xfrm>
          <a:prstGeom prst="rect">
            <a:avLst/>
          </a:prstGeom>
        </p:spPr>
      </p:pic>
      <p:sp>
        <p:nvSpPr>
          <p:cNvPr id="8" name="TextBox 7">
            <a:extLst>
              <a:ext uri="{FF2B5EF4-FFF2-40B4-BE49-F238E27FC236}">
                <a16:creationId xmlns:a16="http://schemas.microsoft.com/office/drawing/2014/main" id="{453EF610-AF96-4AA6-A04B-DE067E209C69}"/>
              </a:ext>
            </a:extLst>
          </p:cNvPr>
          <p:cNvSpPr txBox="1"/>
          <p:nvPr/>
        </p:nvSpPr>
        <p:spPr>
          <a:xfrm>
            <a:off x="401445" y="3429000"/>
            <a:ext cx="3494049" cy="1569660"/>
          </a:xfrm>
          <a:prstGeom prst="rect">
            <a:avLst/>
          </a:prstGeom>
          <a:noFill/>
          <a:ln w="15875">
            <a:solidFill>
              <a:schemeClr val="accent1"/>
            </a:solidFill>
          </a:ln>
        </p:spPr>
        <p:txBody>
          <a:bodyPr wrap="square" rtlCol="0">
            <a:spAutoFit/>
          </a:bodyPr>
          <a:lstStyle/>
          <a:p>
            <a:pPr algn="ctr"/>
            <a:r>
              <a:rPr lang="en-US" sz="2400"/>
              <a:t>Associated with better prognosis compared to patients without targetable oncogenes</a:t>
            </a:r>
          </a:p>
        </p:txBody>
      </p:sp>
    </p:spTree>
    <p:extLst>
      <p:ext uri="{BB962C8B-B14F-4D97-AF65-F5344CB8AC3E}">
        <p14:creationId xmlns:p14="http://schemas.microsoft.com/office/powerpoint/2010/main" val="347622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3249" name="Picture 3"/>
          <p:cNvPicPr>
            <a:picLocks noChangeAspect="1" noChangeArrowheads="1"/>
          </p:cNvPicPr>
          <p:nvPr/>
        </p:nvPicPr>
        <p:blipFill>
          <a:blip r:embed="rId3" cstate="print"/>
          <a:srcRect/>
          <a:stretch>
            <a:fillRect/>
          </a:stretch>
        </p:blipFill>
        <p:spPr bwMode="ltGray">
          <a:xfrm>
            <a:off x="1524007" y="0"/>
            <a:ext cx="9178925" cy="6858000"/>
          </a:xfrm>
          <a:prstGeom prst="rect">
            <a:avLst/>
          </a:prstGeom>
          <a:noFill/>
          <a:ln w="9525">
            <a:noFill/>
            <a:miter lim="800000"/>
            <a:headEnd/>
            <a:tailEnd/>
          </a:ln>
        </p:spPr>
      </p:pic>
      <p:sp>
        <p:nvSpPr>
          <p:cNvPr id="53250" name="Rectangle 2"/>
          <p:cNvSpPr>
            <a:spLocks noChangeArrowheads="1"/>
          </p:cNvSpPr>
          <p:nvPr/>
        </p:nvSpPr>
        <p:spPr bwMode="auto">
          <a:xfrm>
            <a:off x="1524000" y="228600"/>
            <a:ext cx="9144000" cy="1184275"/>
          </a:xfrm>
          <a:prstGeom prst="rect">
            <a:avLst/>
          </a:prstGeom>
          <a:noFill/>
          <a:ln w="9525">
            <a:noFill/>
            <a:miter lim="800000"/>
            <a:headEnd/>
            <a:tailEnd/>
          </a:ln>
        </p:spPr>
        <p:txBody>
          <a:bodyPr lIns="82314" tIns="41157" rIns="82314" bIns="41157"/>
          <a:lstStyle/>
          <a:p>
            <a:pPr marL="285750" indent="-285750" algn="ctr" eaLnBrk="0" hangingPunct="0">
              <a:buClr>
                <a:srgbClr val="1F497D"/>
              </a:buClr>
              <a:buSzPct val="90000"/>
            </a:pPr>
            <a:r>
              <a:rPr lang="en-US" sz="3200" b="1">
                <a:solidFill>
                  <a:srgbClr val="FFFF00"/>
                </a:solidFill>
                <a:latin typeface="Bierstadt" panose="020B0004020202020204" pitchFamily="34" charset="0"/>
              </a:rPr>
              <a:t>&gt; 85% of Lung Cancer Is Caused by </a:t>
            </a:r>
          </a:p>
          <a:p>
            <a:pPr marL="285750" indent="-285750" algn="ctr" eaLnBrk="0" hangingPunct="0">
              <a:buClr>
                <a:srgbClr val="1F497D"/>
              </a:buClr>
              <a:buSzPct val="90000"/>
            </a:pPr>
            <a:r>
              <a:rPr lang="en-US" sz="3200" b="1">
                <a:solidFill>
                  <a:srgbClr val="FFFF00"/>
                </a:solidFill>
                <a:latin typeface="Bierstadt" panose="020B0004020202020204" pitchFamily="34" charset="0"/>
              </a:rPr>
              <a:t>Cigarette Smoking</a:t>
            </a:r>
          </a:p>
        </p:txBody>
      </p:sp>
    </p:spTree>
    <p:extLst>
      <p:ext uri="{BB962C8B-B14F-4D97-AF65-F5344CB8AC3E}">
        <p14:creationId xmlns:p14="http://schemas.microsoft.com/office/powerpoint/2010/main" val="143902227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3477-8F73-4C3A-AAF3-1561799653DA}"/>
              </a:ext>
            </a:extLst>
          </p:cNvPr>
          <p:cNvSpPr>
            <a:spLocks noGrp="1"/>
          </p:cNvSpPr>
          <p:nvPr>
            <p:ph type="title"/>
          </p:nvPr>
        </p:nvSpPr>
        <p:spPr/>
        <p:txBody>
          <a:bodyPr>
            <a:normAutofit/>
          </a:bodyPr>
          <a:lstStyle/>
          <a:p>
            <a:r>
              <a:rPr lang="en-US"/>
              <a:t>1</a:t>
            </a:r>
            <a:r>
              <a:rPr lang="en-US" baseline="30000"/>
              <a:t>st</a:t>
            </a:r>
            <a:r>
              <a:rPr lang="en-US"/>
              <a:t> generation EGFR TKI are generally not active in patients with EGFR exon 20 insertions</a:t>
            </a:r>
          </a:p>
        </p:txBody>
      </p:sp>
      <p:sp>
        <p:nvSpPr>
          <p:cNvPr id="4" name="TextBox 3">
            <a:extLst>
              <a:ext uri="{FF2B5EF4-FFF2-40B4-BE49-F238E27FC236}">
                <a16:creationId xmlns:a16="http://schemas.microsoft.com/office/drawing/2014/main" id="{19FC4EC3-2275-46A0-99EC-711A9BB68A82}"/>
              </a:ext>
            </a:extLst>
          </p:cNvPr>
          <p:cNvSpPr txBox="1"/>
          <p:nvPr/>
        </p:nvSpPr>
        <p:spPr>
          <a:xfrm>
            <a:off x="9231825" y="6436964"/>
            <a:ext cx="2604046" cy="461665"/>
          </a:xfrm>
          <a:prstGeom prst="rect">
            <a:avLst/>
          </a:prstGeom>
          <a:noFill/>
        </p:spPr>
        <p:txBody>
          <a:bodyPr wrap="none" rtlCol="0">
            <a:spAutoFit/>
          </a:bodyPr>
          <a:lstStyle/>
          <a:p>
            <a:r>
              <a:rPr lang="en-US" sz="2400" err="1"/>
              <a:t>Ou</a:t>
            </a:r>
            <a:r>
              <a:rPr lang="en-US" sz="2400"/>
              <a:t> et al ASCO 2021</a:t>
            </a:r>
          </a:p>
        </p:txBody>
      </p:sp>
      <p:graphicFrame>
        <p:nvGraphicFramePr>
          <p:cNvPr id="9" name="Chart 8">
            <a:extLst>
              <a:ext uri="{FF2B5EF4-FFF2-40B4-BE49-F238E27FC236}">
                <a16:creationId xmlns:a16="http://schemas.microsoft.com/office/drawing/2014/main" id="{BDB6E7BD-62B7-424D-9592-C4774CD15346}"/>
              </a:ext>
            </a:extLst>
          </p:cNvPr>
          <p:cNvGraphicFramePr/>
          <p:nvPr/>
        </p:nvGraphicFramePr>
        <p:xfrm>
          <a:off x="0" y="1562426"/>
          <a:ext cx="10556112" cy="4641341"/>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48295F17-9C34-4E59-BE84-2632D81DC13B}"/>
              </a:ext>
            </a:extLst>
          </p:cNvPr>
          <p:cNvSpPr txBox="1"/>
          <p:nvPr/>
        </p:nvSpPr>
        <p:spPr>
          <a:xfrm>
            <a:off x="9083317" y="1562426"/>
            <a:ext cx="1107996" cy="461665"/>
          </a:xfrm>
          <a:prstGeom prst="rect">
            <a:avLst/>
          </a:prstGeom>
          <a:noFill/>
        </p:spPr>
        <p:txBody>
          <a:bodyPr wrap="none" rtlCol="0">
            <a:spAutoFit/>
          </a:bodyPr>
          <a:lstStyle/>
          <a:p>
            <a:r>
              <a:rPr lang="en-US" sz="2400" err="1">
                <a:latin typeface="Arial" panose="020B0604020202020204" pitchFamily="34" charset="0"/>
                <a:cs typeface="Arial" panose="020B0604020202020204" pitchFamily="34" charset="0"/>
              </a:rPr>
              <a:t>rwPFS</a:t>
            </a:r>
            <a:endParaRPr lang="en-US" sz="240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F907B47E-05D3-44C8-97F3-6DF1C94A0B10}"/>
              </a:ext>
            </a:extLst>
          </p:cNvPr>
          <p:cNvSpPr txBox="1"/>
          <p:nvPr/>
        </p:nvSpPr>
        <p:spPr>
          <a:xfrm>
            <a:off x="9074769" y="2829726"/>
            <a:ext cx="1125629" cy="461665"/>
          </a:xfrm>
          <a:prstGeom prst="rect">
            <a:avLst/>
          </a:prstGeom>
          <a:noFill/>
        </p:spPr>
        <p:txBody>
          <a:bodyPr wrap="none" rtlCol="0">
            <a:spAutoFit/>
          </a:bodyPr>
          <a:lstStyle/>
          <a:p>
            <a:r>
              <a:rPr lang="en-US" sz="2400">
                <a:latin typeface="Arial" panose="020B0604020202020204" pitchFamily="34" charset="0"/>
                <a:cs typeface="Arial" panose="020B0604020202020204" pitchFamily="34" charset="0"/>
              </a:rPr>
              <a:t>3.3 </a:t>
            </a:r>
            <a:r>
              <a:rPr lang="en-US" sz="2400" err="1">
                <a:latin typeface="Arial" panose="020B0604020202020204" pitchFamily="34" charset="0"/>
                <a:cs typeface="Arial" panose="020B0604020202020204" pitchFamily="34" charset="0"/>
              </a:rPr>
              <a:t>mo</a:t>
            </a:r>
            <a:endParaRPr lang="en-US" sz="240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8A47E60-5AA8-4C76-8365-2FA8B4E8F927}"/>
              </a:ext>
            </a:extLst>
          </p:cNvPr>
          <p:cNvSpPr txBox="1"/>
          <p:nvPr/>
        </p:nvSpPr>
        <p:spPr>
          <a:xfrm>
            <a:off x="9074769" y="2049466"/>
            <a:ext cx="1125629" cy="461665"/>
          </a:xfrm>
          <a:prstGeom prst="rect">
            <a:avLst/>
          </a:prstGeom>
          <a:noFill/>
        </p:spPr>
        <p:txBody>
          <a:bodyPr wrap="none" rtlCol="0">
            <a:spAutoFit/>
          </a:bodyPr>
          <a:lstStyle/>
          <a:p>
            <a:r>
              <a:rPr lang="en-US" sz="2400">
                <a:latin typeface="Arial" panose="020B0604020202020204" pitchFamily="34" charset="0"/>
                <a:cs typeface="Arial" panose="020B0604020202020204" pitchFamily="34" charset="0"/>
              </a:rPr>
              <a:t>3.1 </a:t>
            </a:r>
            <a:r>
              <a:rPr lang="en-US" sz="2400" err="1">
                <a:latin typeface="Arial" panose="020B0604020202020204" pitchFamily="34" charset="0"/>
                <a:cs typeface="Arial" panose="020B0604020202020204" pitchFamily="34" charset="0"/>
              </a:rPr>
              <a:t>mo</a:t>
            </a:r>
            <a:endParaRPr lang="en-US" sz="2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3FF1F268-17D7-473A-BE07-08CFB5201CF9}"/>
              </a:ext>
            </a:extLst>
          </p:cNvPr>
          <p:cNvSpPr txBox="1"/>
          <p:nvPr/>
        </p:nvSpPr>
        <p:spPr>
          <a:xfrm>
            <a:off x="9060877" y="3640860"/>
            <a:ext cx="1125629" cy="461665"/>
          </a:xfrm>
          <a:prstGeom prst="rect">
            <a:avLst/>
          </a:prstGeom>
          <a:noFill/>
        </p:spPr>
        <p:txBody>
          <a:bodyPr wrap="none" rtlCol="0">
            <a:spAutoFit/>
          </a:bodyPr>
          <a:lstStyle/>
          <a:p>
            <a:r>
              <a:rPr lang="en-US" sz="2400">
                <a:latin typeface="Arial" panose="020B0604020202020204" pitchFamily="34" charset="0"/>
                <a:cs typeface="Arial" panose="020B0604020202020204" pitchFamily="34" charset="0"/>
              </a:rPr>
              <a:t>4.5 </a:t>
            </a:r>
            <a:r>
              <a:rPr lang="en-US" sz="2400" err="1">
                <a:latin typeface="Arial" panose="020B0604020202020204" pitchFamily="34" charset="0"/>
                <a:cs typeface="Arial" panose="020B0604020202020204" pitchFamily="34" charset="0"/>
              </a:rPr>
              <a:t>mo</a:t>
            </a:r>
            <a:endParaRPr lang="en-US" sz="240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A35ED81-197E-404B-9BA6-BCFD0CFEBEA2}"/>
              </a:ext>
            </a:extLst>
          </p:cNvPr>
          <p:cNvSpPr txBox="1"/>
          <p:nvPr/>
        </p:nvSpPr>
        <p:spPr>
          <a:xfrm>
            <a:off x="9073701" y="4451992"/>
            <a:ext cx="1125629" cy="461665"/>
          </a:xfrm>
          <a:prstGeom prst="rect">
            <a:avLst/>
          </a:prstGeom>
          <a:noFill/>
        </p:spPr>
        <p:txBody>
          <a:bodyPr wrap="none" rtlCol="0">
            <a:spAutoFit/>
          </a:bodyPr>
          <a:lstStyle/>
          <a:p>
            <a:r>
              <a:rPr lang="en-US" sz="2400">
                <a:latin typeface="Arial" panose="020B0604020202020204" pitchFamily="34" charset="0"/>
                <a:cs typeface="Arial" panose="020B0604020202020204" pitchFamily="34" charset="0"/>
              </a:rPr>
              <a:t>5.7 </a:t>
            </a:r>
            <a:r>
              <a:rPr lang="en-US" sz="2400" err="1">
                <a:latin typeface="Arial" panose="020B0604020202020204" pitchFamily="34" charset="0"/>
                <a:cs typeface="Arial" panose="020B0604020202020204" pitchFamily="34" charset="0"/>
              </a:rPr>
              <a:t>mo</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4483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C132D-4A83-42FF-9C8D-D246C3E5046B}"/>
              </a:ext>
            </a:extLst>
          </p:cNvPr>
          <p:cNvSpPr>
            <a:spLocks noGrp="1"/>
          </p:cNvSpPr>
          <p:nvPr>
            <p:ph type="title"/>
          </p:nvPr>
        </p:nvSpPr>
        <p:spPr>
          <a:xfrm>
            <a:off x="471947" y="290579"/>
            <a:ext cx="11394276" cy="1080011"/>
          </a:xfrm>
        </p:spPr>
        <p:txBody>
          <a:bodyPr/>
          <a:lstStyle/>
          <a:p>
            <a:r>
              <a:rPr lang="en-US"/>
              <a:t>Trying to target EGFR exon 20 ins NSLC</a:t>
            </a:r>
          </a:p>
        </p:txBody>
      </p:sp>
      <p:pic>
        <p:nvPicPr>
          <p:cNvPr id="4" name="Picture 3">
            <a:extLst>
              <a:ext uri="{FF2B5EF4-FFF2-40B4-BE49-F238E27FC236}">
                <a16:creationId xmlns:a16="http://schemas.microsoft.com/office/drawing/2014/main" id="{C6B6471E-226C-4FC8-92E2-CF5E7CB7896A}"/>
              </a:ext>
            </a:extLst>
          </p:cNvPr>
          <p:cNvPicPr>
            <a:picLocks noChangeAspect="1"/>
          </p:cNvPicPr>
          <p:nvPr/>
        </p:nvPicPr>
        <p:blipFill>
          <a:blip r:embed="rId2"/>
          <a:stretch>
            <a:fillRect/>
          </a:stretch>
        </p:blipFill>
        <p:spPr>
          <a:xfrm>
            <a:off x="3931318" y="1690688"/>
            <a:ext cx="3321704" cy="2422076"/>
          </a:xfrm>
          <a:prstGeom prst="rect">
            <a:avLst/>
          </a:prstGeom>
        </p:spPr>
      </p:pic>
      <p:sp>
        <p:nvSpPr>
          <p:cNvPr id="5" name="TextBox 4">
            <a:extLst>
              <a:ext uri="{FF2B5EF4-FFF2-40B4-BE49-F238E27FC236}">
                <a16:creationId xmlns:a16="http://schemas.microsoft.com/office/drawing/2014/main" id="{DCDDEBA5-02E2-4BF1-883D-B6BD302430D6}"/>
              </a:ext>
            </a:extLst>
          </p:cNvPr>
          <p:cNvSpPr txBox="1"/>
          <p:nvPr/>
        </p:nvSpPr>
        <p:spPr>
          <a:xfrm>
            <a:off x="7407309" y="6357139"/>
            <a:ext cx="4286558" cy="420564"/>
          </a:xfrm>
          <a:prstGeom prst="rect">
            <a:avLst/>
          </a:prstGeom>
          <a:noFill/>
        </p:spPr>
        <p:txBody>
          <a:bodyPr wrap="none" rtlCol="0">
            <a:spAutoFit/>
          </a:bodyPr>
          <a:lstStyle/>
          <a:p>
            <a:r>
              <a:rPr lang="en-US" sz="2133" err="1"/>
              <a:t>Gonzalvez</a:t>
            </a:r>
            <a:r>
              <a:rPr lang="en-US" sz="2133"/>
              <a:t> et al, Can Discovery 2021</a:t>
            </a:r>
          </a:p>
        </p:txBody>
      </p:sp>
      <p:sp>
        <p:nvSpPr>
          <p:cNvPr id="7" name="TextBox 6">
            <a:extLst>
              <a:ext uri="{FF2B5EF4-FFF2-40B4-BE49-F238E27FC236}">
                <a16:creationId xmlns:a16="http://schemas.microsoft.com/office/drawing/2014/main" id="{90F4FEEE-2DAA-4708-AA88-0B58BD3019B1}"/>
              </a:ext>
            </a:extLst>
          </p:cNvPr>
          <p:cNvSpPr txBox="1"/>
          <p:nvPr/>
        </p:nvSpPr>
        <p:spPr>
          <a:xfrm>
            <a:off x="3794908" y="4514759"/>
            <a:ext cx="3229281" cy="830997"/>
          </a:xfrm>
          <a:prstGeom prst="rect">
            <a:avLst/>
          </a:prstGeom>
          <a:noFill/>
        </p:spPr>
        <p:txBody>
          <a:bodyPr wrap="none" rtlCol="0">
            <a:spAutoFit/>
          </a:bodyPr>
          <a:lstStyle/>
          <a:p>
            <a:pPr algn="ctr"/>
            <a:r>
              <a:rPr lang="en-US" sz="2400"/>
              <a:t>Tyrosine kinase inhibitor</a:t>
            </a:r>
          </a:p>
          <a:p>
            <a:pPr algn="ctr"/>
            <a:r>
              <a:rPr lang="en-US" sz="2400"/>
              <a:t>oral</a:t>
            </a:r>
          </a:p>
        </p:txBody>
      </p:sp>
    </p:spTree>
    <p:extLst>
      <p:ext uri="{BB962C8B-B14F-4D97-AF65-F5344CB8AC3E}">
        <p14:creationId xmlns:p14="http://schemas.microsoft.com/office/powerpoint/2010/main" val="1006652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1AB15-73B9-E058-48EB-47D25316EB84}"/>
              </a:ext>
            </a:extLst>
          </p:cNvPr>
          <p:cNvSpPr>
            <a:spLocks noGrp="1"/>
          </p:cNvSpPr>
          <p:nvPr>
            <p:ph type="title"/>
          </p:nvPr>
        </p:nvSpPr>
        <p:spPr/>
        <p:txBody>
          <a:bodyPr/>
          <a:lstStyle/>
          <a:p>
            <a:r>
              <a:rPr lang="en-US"/>
              <a:t>Dose escalation of </a:t>
            </a:r>
            <a:r>
              <a:rPr lang="en-US" err="1"/>
              <a:t>mobocertinib</a:t>
            </a:r>
            <a:r>
              <a:rPr lang="en-US"/>
              <a:t> </a:t>
            </a:r>
          </a:p>
        </p:txBody>
      </p:sp>
      <p:pic>
        <p:nvPicPr>
          <p:cNvPr id="5" name="Picture 4">
            <a:extLst>
              <a:ext uri="{FF2B5EF4-FFF2-40B4-BE49-F238E27FC236}">
                <a16:creationId xmlns:a16="http://schemas.microsoft.com/office/drawing/2014/main" id="{E1627E77-D34B-8C6F-C194-9F11FDF19F23}"/>
              </a:ext>
            </a:extLst>
          </p:cNvPr>
          <p:cNvPicPr>
            <a:picLocks noChangeAspect="1"/>
          </p:cNvPicPr>
          <p:nvPr/>
        </p:nvPicPr>
        <p:blipFill>
          <a:blip r:embed="rId2"/>
          <a:stretch>
            <a:fillRect/>
          </a:stretch>
        </p:blipFill>
        <p:spPr>
          <a:xfrm>
            <a:off x="537205" y="1275516"/>
            <a:ext cx="5404049" cy="5582484"/>
          </a:xfrm>
          <a:prstGeom prst="rect">
            <a:avLst/>
          </a:prstGeom>
        </p:spPr>
      </p:pic>
      <p:sp>
        <p:nvSpPr>
          <p:cNvPr id="4" name="Right Brace 3">
            <a:extLst>
              <a:ext uri="{FF2B5EF4-FFF2-40B4-BE49-F238E27FC236}">
                <a16:creationId xmlns:a16="http://schemas.microsoft.com/office/drawing/2014/main" id="{5EC5D2EC-EBA6-9AC3-74E4-7B0D95F265DE}"/>
              </a:ext>
            </a:extLst>
          </p:cNvPr>
          <p:cNvSpPr/>
          <p:nvPr/>
        </p:nvSpPr>
        <p:spPr>
          <a:xfrm>
            <a:off x="3137094" y="4066758"/>
            <a:ext cx="506437" cy="2426117"/>
          </a:xfrm>
          <a:prstGeom prst="righ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9F6AF8C-520B-0CE4-A5E7-2505EB9DBA12}"/>
              </a:ext>
            </a:extLst>
          </p:cNvPr>
          <p:cNvSpPr txBox="1"/>
          <p:nvPr/>
        </p:nvSpPr>
        <p:spPr>
          <a:xfrm>
            <a:off x="3924886" y="5233182"/>
            <a:ext cx="2266646" cy="369332"/>
          </a:xfrm>
          <a:prstGeom prst="rect">
            <a:avLst/>
          </a:prstGeom>
          <a:noFill/>
        </p:spPr>
        <p:txBody>
          <a:bodyPr wrap="none" rtlCol="0">
            <a:spAutoFit/>
          </a:bodyPr>
          <a:lstStyle/>
          <a:p>
            <a:r>
              <a:rPr lang="en-US"/>
              <a:t>No DLTs, no responses</a:t>
            </a:r>
          </a:p>
        </p:txBody>
      </p:sp>
      <p:sp>
        <p:nvSpPr>
          <p:cNvPr id="3" name="TextBox 2">
            <a:extLst>
              <a:ext uri="{FF2B5EF4-FFF2-40B4-BE49-F238E27FC236}">
                <a16:creationId xmlns:a16="http://schemas.microsoft.com/office/drawing/2014/main" id="{79BBCBFA-2A82-38C6-D397-929AA92D1F2E}"/>
              </a:ext>
            </a:extLst>
          </p:cNvPr>
          <p:cNvSpPr txBox="1"/>
          <p:nvPr/>
        </p:nvSpPr>
        <p:spPr>
          <a:xfrm>
            <a:off x="8320677" y="6460645"/>
            <a:ext cx="3334118" cy="369332"/>
          </a:xfrm>
          <a:prstGeom prst="rect">
            <a:avLst/>
          </a:prstGeom>
          <a:noFill/>
        </p:spPr>
        <p:txBody>
          <a:bodyPr wrap="none" rtlCol="0">
            <a:spAutoFit/>
          </a:bodyPr>
          <a:lstStyle/>
          <a:p>
            <a:r>
              <a:rPr lang="en-US"/>
              <a:t>Riely et al, Cancer Discovery 2021</a:t>
            </a:r>
          </a:p>
        </p:txBody>
      </p:sp>
      <p:sp>
        <p:nvSpPr>
          <p:cNvPr id="7" name="Rectangle 6">
            <a:extLst>
              <a:ext uri="{FF2B5EF4-FFF2-40B4-BE49-F238E27FC236}">
                <a16:creationId xmlns:a16="http://schemas.microsoft.com/office/drawing/2014/main" id="{43B74C2B-F083-3A4E-49FB-E0C5947181C4}"/>
              </a:ext>
            </a:extLst>
          </p:cNvPr>
          <p:cNvSpPr/>
          <p:nvPr/>
        </p:nvSpPr>
        <p:spPr>
          <a:xfrm>
            <a:off x="1326382" y="1487155"/>
            <a:ext cx="4915867" cy="2530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18217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E753E4B-86A6-A444-834E-72983694DF51}"/>
              </a:ext>
            </a:extLst>
          </p:cNvPr>
          <p:cNvSpPr/>
          <p:nvPr/>
        </p:nvSpPr>
        <p:spPr>
          <a:xfrm>
            <a:off x="5734859" y="1387641"/>
            <a:ext cx="5711217" cy="38666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E1AB15-73B9-E058-48EB-47D25316EB84}"/>
              </a:ext>
            </a:extLst>
          </p:cNvPr>
          <p:cNvSpPr>
            <a:spLocks noGrp="1"/>
          </p:cNvSpPr>
          <p:nvPr>
            <p:ph type="title"/>
          </p:nvPr>
        </p:nvSpPr>
        <p:spPr>
          <a:xfrm>
            <a:off x="406628" y="242802"/>
            <a:ext cx="11394276" cy="1080011"/>
          </a:xfrm>
        </p:spPr>
        <p:txBody>
          <a:bodyPr/>
          <a:lstStyle/>
          <a:p>
            <a:r>
              <a:rPr lang="en-US"/>
              <a:t>Dose escalation of </a:t>
            </a:r>
            <a:r>
              <a:rPr lang="en-US" err="1"/>
              <a:t>mobocertinib</a:t>
            </a:r>
            <a:r>
              <a:rPr lang="en-US"/>
              <a:t> </a:t>
            </a:r>
          </a:p>
        </p:txBody>
      </p:sp>
      <p:pic>
        <p:nvPicPr>
          <p:cNvPr id="5" name="Picture 4">
            <a:extLst>
              <a:ext uri="{FF2B5EF4-FFF2-40B4-BE49-F238E27FC236}">
                <a16:creationId xmlns:a16="http://schemas.microsoft.com/office/drawing/2014/main" id="{E1627E77-D34B-8C6F-C194-9F11FDF19F23}"/>
              </a:ext>
            </a:extLst>
          </p:cNvPr>
          <p:cNvPicPr>
            <a:picLocks noChangeAspect="1"/>
          </p:cNvPicPr>
          <p:nvPr/>
        </p:nvPicPr>
        <p:blipFill>
          <a:blip r:embed="rId2"/>
          <a:stretch>
            <a:fillRect/>
          </a:stretch>
        </p:blipFill>
        <p:spPr>
          <a:xfrm>
            <a:off x="537205" y="1275516"/>
            <a:ext cx="5404049" cy="5582484"/>
          </a:xfrm>
          <a:prstGeom prst="rect">
            <a:avLst/>
          </a:prstGeom>
        </p:spPr>
      </p:pic>
      <p:sp>
        <p:nvSpPr>
          <p:cNvPr id="4" name="Right Brace 3">
            <a:extLst>
              <a:ext uri="{FF2B5EF4-FFF2-40B4-BE49-F238E27FC236}">
                <a16:creationId xmlns:a16="http://schemas.microsoft.com/office/drawing/2014/main" id="{5EC5D2EC-EBA6-9AC3-74E4-7B0D95F265DE}"/>
              </a:ext>
            </a:extLst>
          </p:cNvPr>
          <p:cNvSpPr/>
          <p:nvPr/>
        </p:nvSpPr>
        <p:spPr>
          <a:xfrm>
            <a:off x="3137094" y="4066758"/>
            <a:ext cx="506437" cy="2426117"/>
          </a:xfrm>
          <a:prstGeom prst="righ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9F6AF8C-520B-0CE4-A5E7-2505EB9DBA12}"/>
              </a:ext>
            </a:extLst>
          </p:cNvPr>
          <p:cNvSpPr txBox="1"/>
          <p:nvPr/>
        </p:nvSpPr>
        <p:spPr>
          <a:xfrm>
            <a:off x="3924886" y="5233182"/>
            <a:ext cx="2266646" cy="369332"/>
          </a:xfrm>
          <a:prstGeom prst="rect">
            <a:avLst/>
          </a:prstGeom>
          <a:noFill/>
        </p:spPr>
        <p:txBody>
          <a:bodyPr wrap="none" rtlCol="0">
            <a:spAutoFit/>
          </a:bodyPr>
          <a:lstStyle/>
          <a:p>
            <a:r>
              <a:rPr lang="en-US"/>
              <a:t>No DLTs, no responses</a:t>
            </a:r>
          </a:p>
        </p:txBody>
      </p:sp>
      <p:sp>
        <p:nvSpPr>
          <p:cNvPr id="3" name="TextBox 2">
            <a:extLst>
              <a:ext uri="{FF2B5EF4-FFF2-40B4-BE49-F238E27FC236}">
                <a16:creationId xmlns:a16="http://schemas.microsoft.com/office/drawing/2014/main" id="{79BBCBFA-2A82-38C6-D397-929AA92D1F2E}"/>
              </a:ext>
            </a:extLst>
          </p:cNvPr>
          <p:cNvSpPr txBox="1"/>
          <p:nvPr/>
        </p:nvSpPr>
        <p:spPr>
          <a:xfrm>
            <a:off x="8466786" y="6518454"/>
            <a:ext cx="3334118" cy="369332"/>
          </a:xfrm>
          <a:prstGeom prst="rect">
            <a:avLst/>
          </a:prstGeom>
          <a:noFill/>
        </p:spPr>
        <p:txBody>
          <a:bodyPr wrap="none" rtlCol="0">
            <a:spAutoFit/>
          </a:bodyPr>
          <a:lstStyle/>
          <a:p>
            <a:r>
              <a:rPr lang="en-US"/>
              <a:t>Riely et al, Cancer Discovery 2021</a:t>
            </a:r>
          </a:p>
        </p:txBody>
      </p:sp>
      <p:sp>
        <p:nvSpPr>
          <p:cNvPr id="7" name="Rectangle 6">
            <a:extLst>
              <a:ext uri="{FF2B5EF4-FFF2-40B4-BE49-F238E27FC236}">
                <a16:creationId xmlns:a16="http://schemas.microsoft.com/office/drawing/2014/main" id="{43B74C2B-F083-3A4E-49FB-E0C5947181C4}"/>
              </a:ext>
            </a:extLst>
          </p:cNvPr>
          <p:cNvSpPr/>
          <p:nvPr/>
        </p:nvSpPr>
        <p:spPr>
          <a:xfrm>
            <a:off x="3123025" y="1296243"/>
            <a:ext cx="4915867" cy="2727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968FE0-C844-C890-E822-27DF0982842C}"/>
              </a:ext>
            </a:extLst>
          </p:cNvPr>
          <p:cNvSpPr/>
          <p:nvPr/>
        </p:nvSpPr>
        <p:spPr>
          <a:xfrm>
            <a:off x="1334881" y="1413176"/>
            <a:ext cx="4915867" cy="2015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047DC8A5-9FD3-3DF5-0C0B-F91AB23D0C7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34859" y="1387641"/>
            <a:ext cx="2884675" cy="2152139"/>
          </a:xfrm>
          <a:prstGeom prst="rect">
            <a:avLst/>
          </a:prstGeom>
          <a:noFill/>
          <a:ln w="9525">
            <a:noFill/>
            <a:miter lim="800000"/>
            <a:headEnd/>
            <a:tailEnd/>
          </a:ln>
        </p:spPr>
      </p:pic>
      <p:pic>
        <p:nvPicPr>
          <p:cNvPr id="10" name="Picture 2">
            <a:extLst>
              <a:ext uri="{FF2B5EF4-FFF2-40B4-BE49-F238E27FC236}">
                <a16:creationId xmlns:a16="http://schemas.microsoft.com/office/drawing/2014/main" id="{7BD2BF40-530E-7085-8709-A88D2489A395}"/>
              </a:ext>
            </a:extLst>
          </p:cNvPr>
          <p:cNvPicPr>
            <a:picLocks noChangeAspect="1" noChangeArrowheads="1"/>
          </p:cNvPicPr>
          <p:nvPr/>
        </p:nvPicPr>
        <p:blipFill>
          <a:blip r:embed="rId4"/>
          <a:srcRect/>
          <a:stretch>
            <a:fillRect/>
          </a:stretch>
        </p:blipFill>
        <p:spPr bwMode="auto">
          <a:xfrm>
            <a:off x="8643733" y="1390006"/>
            <a:ext cx="2802343" cy="2160048"/>
          </a:xfrm>
          <a:prstGeom prst="rect">
            <a:avLst/>
          </a:prstGeom>
          <a:noFill/>
          <a:ln w="9525">
            <a:noFill/>
            <a:miter lim="800000"/>
            <a:headEnd/>
            <a:tailEnd/>
          </a:ln>
        </p:spPr>
      </p:pic>
      <p:pic>
        <p:nvPicPr>
          <p:cNvPr id="11" name="Picture 2">
            <a:extLst>
              <a:ext uri="{FF2B5EF4-FFF2-40B4-BE49-F238E27FC236}">
                <a16:creationId xmlns:a16="http://schemas.microsoft.com/office/drawing/2014/main" id="{1DF030FA-2BAE-B865-56C8-21218E3B3E1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41070" y="3524068"/>
            <a:ext cx="2725716" cy="1730211"/>
          </a:xfrm>
          <a:prstGeom prst="rect">
            <a:avLst/>
          </a:prstGeom>
          <a:noFill/>
          <a:ln w="9525">
            <a:noFill/>
            <a:miter lim="800000"/>
            <a:headEnd/>
            <a:tailEnd/>
          </a:ln>
        </p:spPr>
      </p:pic>
      <p:pic>
        <p:nvPicPr>
          <p:cNvPr id="12" name="Picture 2">
            <a:extLst>
              <a:ext uri="{FF2B5EF4-FFF2-40B4-BE49-F238E27FC236}">
                <a16:creationId xmlns:a16="http://schemas.microsoft.com/office/drawing/2014/main" id="{4B0A4A5D-E28D-CFFF-142B-2FAC85DC774D}"/>
              </a:ext>
            </a:extLst>
          </p:cNvPr>
          <p:cNvPicPr>
            <a:picLocks noChangeAspect="1" noChangeArrowheads="1"/>
          </p:cNvPicPr>
          <p:nvPr/>
        </p:nvPicPr>
        <p:blipFill>
          <a:blip r:embed="rId6">
            <a:extLst>
              <a:ext uri="{28A0092B-C50C-407E-A947-70E740481C1C}">
                <a14:useLocalDpi xmlns:a14="http://schemas.microsoft.com/office/drawing/2010/main"/>
              </a:ext>
            </a:extLst>
          </a:blip>
          <a:srcRect t="9307" b="4754"/>
          <a:stretch>
            <a:fillRect/>
          </a:stretch>
        </p:blipFill>
        <p:spPr bwMode="auto">
          <a:xfrm>
            <a:off x="8776631" y="3503972"/>
            <a:ext cx="2617361" cy="1775572"/>
          </a:xfrm>
          <a:prstGeom prst="rect">
            <a:avLst/>
          </a:prstGeom>
          <a:noFill/>
          <a:ln w="9525">
            <a:noFill/>
            <a:miter lim="800000"/>
            <a:headEnd/>
            <a:tailEnd/>
          </a:ln>
        </p:spPr>
      </p:pic>
      <p:sp>
        <p:nvSpPr>
          <p:cNvPr id="13" name="TextBox 12">
            <a:extLst>
              <a:ext uri="{FF2B5EF4-FFF2-40B4-BE49-F238E27FC236}">
                <a16:creationId xmlns:a16="http://schemas.microsoft.com/office/drawing/2014/main" id="{44A6369D-C8AB-C962-47C3-5E69B0964851}"/>
              </a:ext>
            </a:extLst>
          </p:cNvPr>
          <p:cNvSpPr txBox="1"/>
          <p:nvPr/>
        </p:nvSpPr>
        <p:spPr>
          <a:xfrm>
            <a:off x="6869214" y="5299640"/>
            <a:ext cx="787395" cy="369332"/>
          </a:xfrm>
          <a:prstGeom prst="rect">
            <a:avLst/>
          </a:prstGeom>
          <a:noFill/>
        </p:spPr>
        <p:txBody>
          <a:bodyPr wrap="none" rtlCol="0">
            <a:spAutoFit/>
          </a:bodyPr>
          <a:lstStyle/>
          <a:p>
            <a:r>
              <a:rPr lang="en-US"/>
              <a:t>Day -7</a:t>
            </a:r>
          </a:p>
        </p:txBody>
      </p:sp>
      <p:sp>
        <p:nvSpPr>
          <p:cNvPr id="14" name="TextBox 13">
            <a:extLst>
              <a:ext uri="{FF2B5EF4-FFF2-40B4-BE49-F238E27FC236}">
                <a16:creationId xmlns:a16="http://schemas.microsoft.com/office/drawing/2014/main" id="{C1852F2B-236A-C814-02A0-2F97E944B619}"/>
              </a:ext>
            </a:extLst>
          </p:cNvPr>
          <p:cNvSpPr txBox="1"/>
          <p:nvPr/>
        </p:nvSpPr>
        <p:spPr>
          <a:xfrm>
            <a:off x="9692662" y="5329728"/>
            <a:ext cx="832279" cy="369332"/>
          </a:xfrm>
          <a:prstGeom prst="rect">
            <a:avLst/>
          </a:prstGeom>
          <a:noFill/>
        </p:spPr>
        <p:txBody>
          <a:bodyPr wrap="none" rtlCol="0">
            <a:spAutoFit/>
          </a:bodyPr>
          <a:lstStyle/>
          <a:p>
            <a:r>
              <a:rPr lang="en-US"/>
              <a:t>Day 55</a:t>
            </a:r>
          </a:p>
        </p:txBody>
      </p:sp>
      <p:sp>
        <p:nvSpPr>
          <p:cNvPr id="16" name="TextBox 15">
            <a:extLst>
              <a:ext uri="{FF2B5EF4-FFF2-40B4-BE49-F238E27FC236}">
                <a16:creationId xmlns:a16="http://schemas.microsoft.com/office/drawing/2014/main" id="{EC4F117F-9A8C-70BC-F0A4-3266511D97D9}"/>
              </a:ext>
            </a:extLst>
          </p:cNvPr>
          <p:cNvSpPr txBox="1"/>
          <p:nvPr/>
        </p:nvSpPr>
        <p:spPr>
          <a:xfrm>
            <a:off x="6640476" y="5714333"/>
            <a:ext cx="6104372" cy="369332"/>
          </a:xfrm>
          <a:prstGeom prst="rect">
            <a:avLst/>
          </a:prstGeom>
          <a:noFill/>
        </p:spPr>
        <p:txBody>
          <a:bodyPr wrap="square">
            <a:spAutoFit/>
          </a:bodyPr>
          <a:lstStyle/>
          <a:p>
            <a:r>
              <a:rPr lang="en-US"/>
              <a:t>Patient treated with 80 mg June 2017</a:t>
            </a:r>
          </a:p>
        </p:txBody>
      </p:sp>
    </p:spTree>
    <p:extLst>
      <p:ext uri="{BB962C8B-B14F-4D97-AF65-F5344CB8AC3E}">
        <p14:creationId xmlns:p14="http://schemas.microsoft.com/office/powerpoint/2010/main" val="1475408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82FB2-21FD-08A0-2BB7-77FBA54F0089}"/>
              </a:ext>
            </a:extLst>
          </p:cNvPr>
          <p:cNvSpPr>
            <a:spLocks noGrp="1"/>
          </p:cNvSpPr>
          <p:nvPr>
            <p:ph type="title"/>
          </p:nvPr>
        </p:nvSpPr>
        <p:spPr>
          <a:xfrm>
            <a:off x="707572" y="234496"/>
            <a:ext cx="10515600" cy="1325563"/>
          </a:xfrm>
        </p:spPr>
        <p:txBody>
          <a:bodyPr/>
          <a:lstStyle/>
          <a:p>
            <a:r>
              <a:rPr lang="en-US" err="1"/>
              <a:t>Mobocertinib</a:t>
            </a:r>
            <a:r>
              <a:rPr lang="en-US"/>
              <a:t>: </a:t>
            </a:r>
            <a:br>
              <a:rPr lang="en-US"/>
            </a:br>
            <a:r>
              <a:rPr lang="en-US"/>
              <a:t>Treatment-related Adverse Events</a:t>
            </a:r>
          </a:p>
        </p:txBody>
      </p:sp>
      <p:pic>
        <p:nvPicPr>
          <p:cNvPr id="5" name="Picture 4">
            <a:extLst>
              <a:ext uri="{FF2B5EF4-FFF2-40B4-BE49-F238E27FC236}">
                <a16:creationId xmlns:a16="http://schemas.microsoft.com/office/drawing/2014/main" id="{C5D61C98-F013-5363-628D-6FE5CB9D606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252026" y="1438696"/>
            <a:ext cx="7659218" cy="5301965"/>
          </a:xfrm>
          <a:prstGeom prst="rect">
            <a:avLst/>
          </a:prstGeom>
        </p:spPr>
      </p:pic>
      <p:sp>
        <p:nvSpPr>
          <p:cNvPr id="4" name="TextBox 3">
            <a:extLst>
              <a:ext uri="{FF2B5EF4-FFF2-40B4-BE49-F238E27FC236}">
                <a16:creationId xmlns:a16="http://schemas.microsoft.com/office/drawing/2014/main" id="{6D853049-D7CF-AA98-63E2-1BAE9AE0F91F}"/>
              </a:ext>
            </a:extLst>
          </p:cNvPr>
          <p:cNvSpPr txBox="1"/>
          <p:nvPr/>
        </p:nvSpPr>
        <p:spPr>
          <a:xfrm>
            <a:off x="8588879" y="6488668"/>
            <a:ext cx="3334118" cy="369332"/>
          </a:xfrm>
          <a:prstGeom prst="rect">
            <a:avLst/>
          </a:prstGeom>
          <a:noFill/>
        </p:spPr>
        <p:txBody>
          <a:bodyPr wrap="none" rtlCol="0">
            <a:spAutoFit/>
          </a:bodyPr>
          <a:lstStyle/>
          <a:p>
            <a:r>
              <a:rPr lang="en-US"/>
              <a:t>Riely et al, Cancer Discovery 2021</a:t>
            </a:r>
          </a:p>
        </p:txBody>
      </p:sp>
    </p:spTree>
    <p:extLst>
      <p:ext uri="{BB962C8B-B14F-4D97-AF65-F5344CB8AC3E}">
        <p14:creationId xmlns:p14="http://schemas.microsoft.com/office/powerpoint/2010/main" val="13231156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14C03-9D19-ED43-9D68-D27AFF095463}"/>
              </a:ext>
            </a:extLst>
          </p:cNvPr>
          <p:cNvSpPr>
            <a:spLocks noGrp="1"/>
          </p:cNvSpPr>
          <p:nvPr>
            <p:ph type="title"/>
          </p:nvPr>
        </p:nvSpPr>
        <p:spPr/>
        <p:txBody>
          <a:bodyPr>
            <a:normAutofit/>
          </a:bodyPr>
          <a:lstStyle/>
          <a:p>
            <a:r>
              <a:rPr lang="en-US" err="1"/>
              <a:t>Mobocertinib</a:t>
            </a:r>
            <a:r>
              <a:rPr lang="en-US"/>
              <a:t> efficacy</a:t>
            </a:r>
          </a:p>
        </p:txBody>
      </p:sp>
      <p:pic>
        <p:nvPicPr>
          <p:cNvPr id="5" name="Picture 4">
            <a:extLst>
              <a:ext uri="{FF2B5EF4-FFF2-40B4-BE49-F238E27FC236}">
                <a16:creationId xmlns:a16="http://schemas.microsoft.com/office/drawing/2014/main" id="{C12863F8-F7C1-E753-C78D-3C87D513963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50928" y="1128829"/>
            <a:ext cx="7541954" cy="5559665"/>
          </a:xfrm>
          <a:prstGeom prst="rect">
            <a:avLst/>
          </a:prstGeom>
        </p:spPr>
      </p:pic>
      <p:sp>
        <p:nvSpPr>
          <p:cNvPr id="4" name="TextBox 3">
            <a:extLst>
              <a:ext uri="{FF2B5EF4-FFF2-40B4-BE49-F238E27FC236}">
                <a16:creationId xmlns:a16="http://schemas.microsoft.com/office/drawing/2014/main" id="{08AF7588-E9C0-4696-2FBA-C147D6CA82D6}"/>
              </a:ext>
            </a:extLst>
          </p:cNvPr>
          <p:cNvSpPr txBox="1"/>
          <p:nvPr/>
        </p:nvSpPr>
        <p:spPr>
          <a:xfrm>
            <a:off x="8532105" y="6503828"/>
            <a:ext cx="3334118" cy="369332"/>
          </a:xfrm>
          <a:prstGeom prst="rect">
            <a:avLst/>
          </a:prstGeom>
          <a:noFill/>
        </p:spPr>
        <p:txBody>
          <a:bodyPr wrap="none" rtlCol="0">
            <a:spAutoFit/>
          </a:bodyPr>
          <a:lstStyle/>
          <a:p>
            <a:r>
              <a:rPr lang="en-US"/>
              <a:t>Riely et al, Cancer Discovery 2021</a:t>
            </a:r>
          </a:p>
        </p:txBody>
      </p:sp>
      <p:sp>
        <p:nvSpPr>
          <p:cNvPr id="6" name="TextBox 5">
            <a:extLst>
              <a:ext uri="{FF2B5EF4-FFF2-40B4-BE49-F238E27FC236}">
                <a16:creationId xmlns:a16="http://schemas.microsoft.com/office/drawing/2014/main" id="{68A399A4-A7F4-4FA7-C78A-7DEBFE653E61}"/>
              </a:ext>
            </a:extLst>
          </p:cNvPr>
          <p:cNvSpPr txBox="1"/>
          <p:nvPr/>
        </p:nvSpPr>
        <p:spPr>
          <a:xfrm>
            <a:off x="8866908" y="2681207"/>
            <a:ext cx="2664512" cy="954107"/>
          </a:xfrm>
          <a:prstGeom prst="rect">
            <a:avLst/>
          </a:prstGeom>
          <a:noFill/>
          <a:ln w="15875">
            <a:solidFill>
              <a:srgbClr val="000000"/>
            </a:solidFill>
          </a:ln>
        </p:spPr>
        <p:txBody>
          <a:bodyPr wrap="none" rtlCol="0">
            <a:spAutoFit/>
          </a:bodyPr>
          <a:lstStyle/>
          <a:p>
            <a:pPr algn="ctr"/>
            <a:r>
              <a:rPr lang="en-US" sz="2800">
                <a:solidFill>
                  <a:srgbClr val="272524"/>
                </a:solidFill>
              </a:rPr>
              <a:t>Response Rate</a:t>
            </a:r>
          </a:p>
          <a:p>
            <a:pPr algn="ctr"/>
            <a:r>
              <a:rPr lang="en-US" sz="2800">
                <a:solidFill>
                  <a:srgbClr val="272524"/>
                </a:solidFill>
              </a:rPr>
              <a:t> 43%</a:t>
            </a:r>
          </a:p>
        </p:txBody>
      </p:sp>
    </p:spTree>
    <p:extLst>
      <p:ext uri="{BB962C8B-B14F-4D97-AF65-F5344CB8AC3E}">
        <p14:creationId xmlns:p14="http://schemas.microsoft.com/office/powerpoint/2010/main" val="38395882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8EB28-36F5-4EDE-A8C5-822528F12510}"/>
              </a:ext>
            </a:extLst>
          </p:cNvPr>
          <p:cNvSpPr>
            <a:spLocks noGrp="1"/>
          </p:cNvSpPr>
          <p:nvPr>
            <p:ph type="title"/>
          </p:nvPr>
        </p:nvSpPr>
        <p:spPr>
          <a:xfrm>
            <a:off x="471946" y="283136"/>
            <a:ext cx="10515600" cy="1325563"/>
          </a:xfrm>
        </p:spPr>
        <p:txBody>
          <a:bodyPr/>
          <a:lstStyle/>
          <a:p>
            <a:r>
              <a:rPr lang="en-US"/>
              <a:t>Further evaluation of </a:t>
            </a:r>
            <a:r>
              <a:rPr lang="en-US" err="1"/>
              <a:t>mobocertinib</a:t>
            </a:r>
            <a:endParaRPr lang="en-US"/>
          </a:p>
        </p:txBody>
      </p:sp>
      <p:sp>
        <p:nvSpPr>
          <p:cNvPr id="7" name="Rounded Rectangle 5">
            <a:extLst>
              <a:ext uri="{FF2B5EF4-FFF2-40B4-BE49-F238E27FC236}">
                <a16:creationId xmlns:a16="http://schemas.microsoft.com/office/drawing/2014/main" id="{13BE63FA-CB96-439E-B52B-5D478650A5A5}"/>
              </a:ext>
            </a:extLst>
          </p:cNvPr>
          <p:cNvSpPr/>
          <p:nvPr/>
        </p:nvSpPr>
        <p:spPr>
          <a:xfrm>
            <a:off x="471946" y="2340219"/>
            <a:ext cx="4438948" cy="2318133"/>
          </a:xfrm>
          <a:prstGeom prst="roundRect">
            <a:avLst>
              <a:gd name="adj" fmla="val 0"/>
            </a:avLst>
          </a:prstGeom>
          <a:solidFill>
            <a:srgbClr val="003865"/>
          </a:solidFill>
          <a:ln>
            <a:noFill/>
          </a:ln>
        </p:spPr>
        <p:style>
          <a:lnRef idx="2">
            <a:schemeClr val="accent1">
              <a:shade val="50000"/>
            </a:schemeClr>
          </a:lnRef>
          <a:fillRef idx="1">
            <a:schemeClr val="accent1"/>
          </a:fillRef>
          <a:effectRef idx="0">
            <a:schemeClr val="accent1"/>
          </a:effectRef>
          <a:fontRef idx="minor">
            <a:schemeClr val="lt1"/>
          </a:fontRef>
        </p:style>
        <p:txBody>
          <a:bodyPr lIns="325120" tIns="325120" rIns="325120" bIns="3251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324540" indent="-324540" defTabSz="1625437">
              <a:spcAft>
                <a:spcPts val="1067"/>
              </a:spcAft>
              <a:buFont typeface="Arial" panose="020B0604020202020204" pitchFamily="34" charset="0"/>
              <a:buChar char="•"/>
            </a:pPr>
            <a:r>
              <a:rPr lang="en-US" sz="2133">
                <a:solidFill>
                  <a:schemeClr val="bg1"/>
                </a:solidFill>
                <a:latin typeface="Arial" panose="020B0604020202020204" pitchFamily="34" charset="0"/>
                <a:cs typeface="Arial" panose="020B0604020202020204" pitchFamily="34" charset="0"/>
              </a:rPr>
              <a:t>Recurrent/Metastatic NSCLC </a:t>
            </a:r>
          </a:p>
          <a:p>
            <a:pPr marL="324540" indent="-324540" defTabSz="1625437">
              <a:spcAft>
                <a:spcPts val="1067"/>
              </a:spcAft>
              <a:buFont typeface="Arial" panose="020B0604020202020204" pitchFamily="34" charset="0"/>
              <a:buChar char="•"/>
            </a:pPr>
            <a:r>
              <a:rPr lang="en-US" sz="2133">
                <a:solidFill>
                  <a:schemeClr val="bg1"/>
                </a:solidFill>
                <a:latin typeface="Arial" panose="020B0604020202020204" pitchFamily="34" charset="0"/>
                <a:cs typeface="Arial" panose="020B0604020202020204" pitchFamily="34" charset="0"/>
              </a:rPr>
              <a:t>EGFR Exon 20 insertion</a:t>
            </a:r>
          </a:p>
          <a:p>
            <a:pPr marL="324540" indent="-324540" defTabSz="1625437">
              <a:spcAft>
                <a:spcPts val="1067"/>
              </a:spcAft>
              <a:buFont typeface="Arial" panose="020B0604020202020204" pitchFamily="34" charset="0"/>
              <a:buChar char="•"/>
            </a:pPr>
            <a:r>
              <a:rPr lang="en-US" sz="2133" b="1">
                <a:solidFill>
                  <a:schemeClr val="bg1"/>
                </a:solidFill>
                <a:latin typeface="Arial" panose="020B0604020202020204" pitchFamily="34" charset="0"/>
                <a:cs typeface="Arial" panose="020B0604020202020204" pitchFamily="34" charset="0"/>
              </a:rPr>
              <a:t>Prior systemic therapy</a:t>
            </a:r>
          </a:p>
          <a:p>
            <a:pPr algn="ctr" defTabSz="1625437">
              <a:spcAft>
                <a:spcPts val="1067"/>
              </a:spcAft>
            </a:pPr>
            <a:r>
              <a:rPr lang="en-US" sz="2133" b="1">
                <a:solidFill>
                  <a:schemeClr val="bg1"/>
                </a:solidFill>
                <a:latin typeface="Arial" panose="020B0604020202020204" pitchFamily="34" charset="0"/>
                <a:cs typeface="Arial" panose="020B0604020202020204" pitchFamily="34" charset="0"/>
              </a:rPr>
              <a:t>n = ~100</a:t>
            </a:r>
          </a:p>
        </p:txBody>
      </p:sp>
      <p:sp>
        <p:nvSpPr>
          <p:cNvPr id="8" name="Rectangle 7">
            <a:extLst>
              <a:ext uri="{FF2B5EF4-FFF2-40B4-BE49-F238E27FC236}">
                <a16:creationId xmlns:a16="http://schemas.microsoft.com/office/drawing/2014/main" id="{26FAC85F-4575-425B-A93D-233D407B50FA}"/>
              </a:ext>
            </a:extLst>
          </p:cNvPr>
          <p:cNvSpPr/>
          <p:nvPr/>
        </p:nvSpPr>
        <p:spPr>
          <a:xfrm>
            <a:off x="6486597" y="2767765"/>
            <a:ext cx="2556028" cy="14630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256000" tIns="256000" rIns="256000" bIns="256000" rtlCol="0" anchor="ctr"/>
          <a:lstStyle/>
          <a:p>
            <a:pPr algn="ctr"/>
            <a:r>
              <a:rPr lang="en-GB" sz="2133" b="1" err="1">
                <a:latin typeface="Arial" panose="020B0604020202020204" pitchFamily="34" charset="0"/>
                <a:cs typeface="Arial" panose="020B0604020202020204" pitchFamily="34" charset="0"/>
              </a:rPr>
              <a:t>mobocertinib</a:t>
            </a:r>
            <a:endParaRPr lang="en-GB" sz="2133" b="1">
              <a:latin typeface="Arial" panose="020B0604020202020204" pitchFamily="34" charset="0"/>
              <a:cs typeface="Arial" panose="020B0604020202020204" pitchFamily="34" charset="0"/>
            </a:endParaRPr>
          </a:p>
        </p:txBody>
      </p:sp>
      <p:cxnSp>
        <p:nvCxnSpPr>
          <p:cNvPr id="10" name="Elbow Connector 8">
            <a:extLst>
              <a:ext uri="{FF2B5EF4-FFF2-40B4-BE49-F238E27FC236}">
                <a16:creationId xmlns:a16="http://schemas.microsoft.com/office/drawing/2014/main" id="{8E2DD735-096B-42A0-916D-22EB36BF2968}"/>
              </a:ext>
            </a:extLst>
          </p:cNvPr>
          <p:cNvCxnSpPr>
            <a:cxnSpLocks/>
            <a:stCxn id="7" idx="3"/>
            <a:endCxn id="8" idx="1"/>
          </p:cNvCxnSpPr>
          <p:nvPr/>
        </p:nvCxnSpPr>
        <p:spPr>
          <a:xfrm flipV="1">
            <a:off x="4910894" y="3499285"/>
            <a:ext cx="1575703" cy="1"/>
          </a:xfrm>
          <a:prstGeom prst="bentConnector3">
            <a:avLst>
              <a:gd name="adj1" fmla="val 50000"/>
            </a:avLst>
          </a:prstGeom>
          <a:ln w="1905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6FC07C8-8996-4EAA-94FE-1889491529A9}"/>
              </a:ext>
            </a:extLst>
          </p:cNvPr>
          <p:cNvSpPr/>
          <p:nvPr/>
        </p:nvSpPr>
        <p:spPr>
          <a:xfrm>
            <a:off x="9042625" y="2340219"/>
            <a:ext cx="3251200" cy="18075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56000" tIns="487680" rIns="256000" bIns="487680" rtlCol="0" anchor="ctr"/>
          <a:lstStyle/>
          <a:p>
            <a:r>
              <a:rPr lang="en-GB" sz="2133" b="1">
                <a:solidFill>
                  <a:schemeClr val="tx1"/>
                </a:solidFill>
                <a:latin typeface="Arial" panose="020B0604020202020204" pitchFamily="34" charset="0"/>
                <a:cs typeface="Arial" panose="020B0604020202020204" pitchFamily="34" charset="0"/>
              </a:rPr>
              <a:t>Primary endpoint</a:t>
            </a:r>
          </a:p>
          <a:p>
            <a:r>
              <a:rPr lang="en-GB" sz="2133">
                <a:solidFill>
                  <a:schemeClr val="tx1"/>
                </a:solidFill>
                <a:latin typeface="Arial" panose="020B0604020202020204" pitchFamily="34" charset="0"/>
                <a:cs typeface="Arial" panose="020B0604020202020204" pitchFamily="34" charset="0"/>
              </a:rPr>
              <a:t>RR by BICR</a:t>
            </a:r>
            <a:endParaRPr lang="en-GB" sz="2133" baseline="300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19301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055C2-7909-43A4-B04A-8D1B371359B4}"/>
              </a:ext>
            </a:extLst>
          </p:cNvPr>
          <p:cNvSpPr>
            <a:spLocks noGrp="1"/>
          </p:cNvSpPr>
          <p:nvPr>
            <p:ph type="title"/>
          </p:nvPr>
        </p:nvSpPr>
        <p:spPr>
          <a:xfrm>
            <a:off x="838200" y="131530"/>
            <a:ext cx="10515600" cy="1325563"/>
          </a:xfrm>
        </p:spPr>
        <p:txBody>
          <a:bodyPr>
            <a:normAutofit/>
          </a:bodyPr>
          <a:lstStyle/>
          <a:p>
            <a:r>
              <a:rPr lang="en-US"/>
              <a:t>Response to </a:t>
            </a:r>
            <a:r>
              <a:rPr lang="en-US" err="1"/>
              <a:t>Mobocertinib</a:t>
            </a:r>
            <a:r>
              <a:rPr lang="en-US"/>
              <a:t> in Patients With </a:t>
            </a:r>
            <a:r>
              <a:rPr lang="en-US" i="1"/>
              <a:t>EGFR</a:t>
            </a:r>
            <a:r>
              <a:rPr lang="en-US"/>
              <a:t> Exon 20 Insertions Treated at 160 mg </a:t>
            </a:r>
            <a:r>
              <a:rPr lang="en-US" err="1"/>
              <a:t>qd</a:t>
            </a:r>
            <a:endParaRPr lang="en-US"/>
          </a:p>
        </p:txBody>
      </p:sp>
      <p:sp>
        <p:nvSpPr>
          <p:cNvPr id="43" name="TextBox 42">
            <a:extLst>
              <a:ext uri="{FF2B5EF4-FFF2-40B4-BE49-F238E27FC236}">
                <a16:creationId xmlns:a16="http://schemas.microsoft.com/office/drawing/2014/main" id="{38901370-4D6F-49C4-9ED3-C923C3932C77}"/>
              </a:ext>
            </a:extLst>
          </p:cNvPr>
          <p:cNvSpPr txBox="1"/>
          <p:nvPr/>
        </p:nvSpPr>
        <p:spPr>
          <a:xfrm>
            <a:off x="9006663" y="6322756"/>
            <a:ext cx="2613921" cy="287323"/>
          </a:xfrm>
          <a:prstGeom prst="rect">
            <a:avLst/>
          </a:prstGeom>
          <a:noFill/>
        </p:spPr>
        <p:txBody>
          <a:bodyPr wrap="none" lIns="0" tIns="0" rIns="0" bIns="0" rtlCol="0">
            <a:spAutoFit/>
          </a:bodyPr>
          <a:lstStyle/>
          <a:p>
            <a:r>
              <a:rPr lang="en-US" sz="1867">
                <a:solidFill>
                  <a:srgbClr val="454347"/>
                </a:solidFill>
              </a:rPr>
              <a:t>Zhou et al, JAMA </a:t>
            </a:r>
            <a:r>
              <a:rPr lang="en-US" sz="1867" err="1">
                <a:solidFill>
                  <a:srgbClr val="454347"/>
                </a:solidFill>
              </a:rPr>
              <a:t>Onc</a:t>
            </a:r>
            <a:r>
              <a:rPr lang="en-US" sz="1867">
                <a:solidFill>
                  <a:srgbClr val="454347"/>
                </a:solidFill>
              </a:rPr>
              <a:t> 2021</a:t>
            </a:r>
          </a:p>
        </p:txBody>
      </p:sp>
      <p:grpSp>
        <p:nvGrpSpPr>
          <p:cNvPr id="4" name="Group 3">
            <a:extLst>
              <a:ext uri="{FF2B5EF4-FFF2-40B4-BE49-F238E27FC236}">
                <a16:creationId xmlns:a16="http://schemas.microsoft.com/office/drawing/2014/main" id="{301A0B5D-8406-371C-9E42-E16A6905DC55}"/>
              </a:ext>
            </a:extLst>
          </p:cNvPr>
          <p:cNvGrpSpPr/>
          <p:nvPr/>
        </p:nvGrpSpPr>
        <p:grpSpPr>
          <a:xfrm>
            <a:off x="0" y="1457093"/>
            <a:ext cx="12192000" cy="4866369"/>
            <a:chOff x="0" y="1457093"/>
            <a:chExt cx="12192000" cy="4866369"/>
          </a:xfrm>
        </p:grpSpPr>
        <p:pic>
          <p:nvPicPr>
            <p:cNvPr id="21" name="Picture 20">
              <a:extLst>
                <a:ext uri="{FF2B5EF4-FFF2-40B4-BE49-F238E27FC236}">
                  <a16:creationId xmlns:a16="http://schemas.microsoft.com/office/drawing/2014/main" id="{5C51F4D4-71FA-4D98-8499-43E886FD673B}"/>
                </a:ext>
              </a:extLst>
            </p:cNvPr>
            <p:cNvPicPr>
              <a:picLocks noChangeAspect="1"/>
            </p:cNvPicPr>
            <p:nvPr/>
          </p:nvPicPr>
          <p:blipFill rotWithShape="1">
            <a:blip r:embed="rId3">
              <a:extLst>
                <a:ext uri="{28A0092B-C50C-407E-A947-70E740481C1C}">
                  <a14:useLocalDpi xmlns:a14="http://schemas.microsoft.com/office/drawing/2010/main"/>
                </a:ext>
              </a:extLst>
            </a:blip>
            <a:srcRect t="15937"/>
            <a:stretch/>
          </p:blipFill>
          <p:spPr>
            <a:xfrm>
              <a:off x="0" y="1457093"/>
              <a:ext cx="12192000" cy="4866369"/>
            </a:xfrm>
            <a:prstGeom prst="rect">
              <a:avLst/>
            </a:prstGeom>
          </p:spPr>
        </p:pic>
        <p:sp>
          <p:nvSpPr>
            <p:cNvPr id="3" name="TextBox 2">
              <a:extLst>
                <a:ext uri="{FF2B5EF4-FFF2-40B4-BE49-F238E27FC236}">
                  <a16:creationId xmlns:a16="http://schemas.microsoft.com/office/drawing/2014/main" id="{A6732D56-1CA5-7512-0ADC-8B5179C47666}"/>
                </a:ext>
              </a:extLst>
            </p:cNvPr>
            <p:cNvSpPr txBox="1"/>
            <p:nvPr/>
          </p:nvSpPr>
          <p:spPr>
            <a:xfrm>
              <a:off x="991893" y="3983064"/>
              <a:ext cx="5104108" cy="2030278"/>
            </a:xfrm>
            <a:prstGeom prst="rect">
              <a:avLst/>
            </a:prstGeom>
            <a:solidFill>
              <a:schemeClr val="bg1"/>
            </a:solidFill>
            <a:ln w="15875">
              <a:solidFill>
                <a:srgbClr val="000000"/>
              </a:solidFill>
            </a:ln>
          </p:spPr>
          <p:txBody>
            <a:bodyPr wrap="square" rtlCol="0" anchor="ctr" anchorCtr="0">
              <a:noAutofit/>
            </a:bodyPr>
            <a:lstStyle/>
            <a:p>
              <a:pPr algn="ctr"/>
              <a:r>
                <a:rPr lang="en-US" sz="2800">
                  <a:solidFill>
                    <a:srgbClr val="272524"/>
                  </a:solidFill>
                </a:rPr>
                <a:t>Response Rate</a:t>
              </a:r>
            </a:p>
            <a:p>
              <a:pPr algn="ctr"/>
              <a:r>
                <a:rPr lang="en-US" sz="2800">
                  <a:solidFill>
                    <a:srgbClr val="272524"/>
                  </a:solidFill>
                </a:rPr>
                <a:t> 28%</a:t>
              </a:r>
            </a:p>
          </p:txBody>
        </p:sp>
      </p:grpSp>
    </p:spTree>
    <p:extLst>
      <p:ext uri="{BB962C8B-B14F-4D97-AF65-F5344CB8AC3E}">
        <p14:creationId xmlns:p14="http://schemas.microsoft.com/office/powerpoint/2010/main" val="226533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49960D-3955-21A3-B964-A4B68842B7E7}"/>
              </a:ext>
            </a:extLst>
          </p:cNvPr>
          <p:cNvPicPr>
            <a:picLocks noChangeAspect="1"/>
          </p:cNvPicPr>
          <p:nvPr/>
        </p:nvPicPr>
        <p:blipFill>
          <a:blip r:embed="rId2"/>
          <a:stretch>
            <a:fillRect/>
          </a:stretch>
        </p:blipFill>
        <p:spPr>
          <a:xfrm>
            <a:off x="192071" y="1364565"/>
            <a:ext cx="10954003" cy="2616591"/>
          </a:xfrm>
          <a:prstGeom prst="rect">
            <a:avLst/>
          </a:prstGeom>
        </p:spPr>
      </p:pic>
      <p:sp>
        <p:nvSpPr>
          <p:cNvPr id="7" name="TextBox 6">
            <a:extLst>
              <a:ext uri="{FF2B5EF4-FFF2-40B4-BE49-F238E27FC236}">
                <a16:creationId xmlns:a16="http://schemas.microsoft.com/office/drawing/2014/main" id="{EC84F4CB-720A-FA77-EBBA-5C8910EA9E7B}"/>
              </a:ext>
            </a:extLst>
          </p:cNvPr>
          <p:cNvSpPr txBox="1"/>
          <p:nvPr/>
        </p:nvSpPr>
        <p:spPr>
          <a:xfrm>
            <a:off x="5065615" y="4087482"/>
            <a:ext cx="1430188" cy="369332"/>
          </a:xfrm>
          <a:prstGeom prst="rect">
            <a:avLst/>
          </a:prstGeom>
          <a:noFill/>
        </p:spPr>
        <p:txBody>
          <a:bodyPr wrap="square">
            <a:spAutoFit/>
          </a:bodyPr>
          <a:lstStyle/>
          <a:p>
            <a:r>
              <a:rPr lang="en-US" b="0" i="0">
                <a:solidFill>
                  <a:srgbClr val="333333"/>
                </a:solidFill>
                <a:effectLst/>
                <a:latin typeface="Roboto Condensed" panose="020B0604020202020204" pitchFamily="2" charset="0"/>
              </a:rPr>
              <a:t>09/16/2021</a:t>
            </a:r>
            <a:endParaRPr lang="en-US"/>
          </a:p>
        </p:txBody>
      </p:sp>
    </p:spTree>
    <p:extLst>
      <p:ext uri="{BB962C8B-B14F-4D97-AF65-F5344CB8AC3E}">
        <p14:creationId xmlns:p14="http://schemas.microsoft.com/office/powerpoint/2010/main" val="1229698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49960D-3955-21A3-B964-A4B68842B7E7}"/>
              </a:ext>
            </a:extLst>
          </p:cNvPr>
          <p:cNvPicPr>
            <a:picLocks noChangeAspect="1"/>
          </p:cNvPicPr>
          <p:nvPr/>
        </p:nvPicPr>
        <p:blipFill>
          <a:blip r:embed="rId2"/>
          <a:stretch>
            <a:fillRect/>
          </a:stretch>
        </p:blipFill>
        <p:spPr>
          <a:xfrm>
            <a:off x="1466237" y="1581004"/>
            <a:ext cx="8773749" cy="2095792"/>
          </a:xfrm>
          <a:prstGeom prst="rect">
            <a:avLst/>
          </a:prstGeom>
        </p:spPr>
      </p:pic>
      <p:sp>
        <p:nvSpPr>
          <p:cNvPr id="7" name="TextBox 6">
            <a:extLst>
              <a:ext uri="{FF2B5EF4-FFF2-40B4-BE49-F238E27FC236}">
                <a16:creationId xmlns:a16="http://schemas.microsoft.com/office/drawing/2014/main" id="{EC84F4CB-720A-FA77-EBBA-5C8910EA9E7B}"/>
              </a:ext>
            </a:extLst>
          </p:cNvPr>
          <p:cNvSpPr txBox="1"/>
          <p:nvPr/>
        </p:nvSpPr>
        <p:spPr>
          <a:xfrm>
            <a:off x="1466238" y="4076667"/>
            <a:ext cx="9090926" cy="923330"/>
          </a:xfrm>
          <a:prstGeom prst="rect">
            <a:avLst/>
          </a:prstGeom>
          <a:noFill/>
        </p:spPr>
        <p:txBody>
          <a:bodyPr wrap="square">
            <a:spAutoFit/>
          </a:bodyPr>
          <a:lstStyle/>
          <a:p>
            <a:r>
              <a:rPr lang="en-US" b="0" i="0">
                <a:solidFill>
                  <a:srgbClr val="333333"/>
                </a:solidFill>
                <a:effectLst/>
                <a:highlight>
                  <a:srgbClr val="FFFF00"/>
                </a:highlight>
                <a:latin typeface="Georgia" panose="02040502050405020303" pitchFamily="18" charset="0"/>
              </a:rPr>
              <a:t>This indication is approved under accelerated approval based on overall response rate and duration of response. Continued approval for this indication may be contingent upon verification and description of clinical benefit in a confirmatory trial(s).</a:t>
            </a:r>
            <a:endParaRPr lang="en-US">
              <a:highlight>
                <a:srgbClr val="FFFF00"/>
              </a:highlight>
            </a:endParaRPr>
          </a:p>
        </p:txBody>
      </p:sp>
    </p:spTree>
    <p:extLst>
      <p:ext uri="{BB962C8B-B14F-4D97-AF65-F5344CB8AC3E}">
        <p14:creationId xmlns:p14="http://schemas.microsoft.com/office/powerpoint/2010/main" val="2283200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5723" y="240703"/>
            <a:ext cx="10238701" cy="6494085"/>
          </a:xfrm>
          <a:prstGeom prst="rect">
            <a:avLst/>
          </a:prstGeom>
          <a:noFill/>
        </p:spPr>
        <p:txBody>
          <a:bodyPr wrap="none" rtlCol="0">
            <a:spAutoFit/>
          </a:bodyPr>
          <a:lstStyle/>
          <a:p>
            <a:pPr algn="ctr"/>
            <a:r>
              <a:rPr lang="en-US" sz="3200">
                <a:solidFill>
                  <a:srgbClr val="00457C"/>
                </a:solidFill>
              </a:rPr>
              <a:t>Lung Cancer Deaths </a:t>
            </a:r>
          </a:p>
          <a:p>
            <a:pPr algn="ctr"/>
            <a:r>
              <a:rPr lang="en-US" sz="3200">
                <a:solidFill>
                  <a:srgbClr val="00457C"/>
                </a:solidFill>
              </a:rPr>
              <a:t>= 124,730 (more than breast + prostate + colon cancer)</a:t>
            </a:r>
          </a:p>
          <a:p>
            <a:pPr algn="ctr"/>
            <a:endParaRPr lang="en-US" sz="3200">
              <a:solidFill>
                <a:srgbClr val="00457C"/>
              </a:solidFill>
            </a:endParaRPr>
          </a:p>
          <a:p>
            <a:pPr algn="ctr"/>
            <a:r>
              <a:rPr lang="en-US" sz="3200">
                <a:solidFill>
                  <a:srgbClr val="00457C"/>
                </a:solidFill>
              </a:rPr>
              <a:t> Lung Cancer Deaths in Never Smokers</a:t>
            </a:r>
          </a:p>
          <a:p>
            <a:pPr algn="ctr"/>
            <a:r>
              <a:rPr lang="en-US" sz="3200">
                <a:solidFill>
                  <a:srgbClr val="00457C"/>
                </a:solidFill>
              </a:rPr>
              <a:t>~ 20,000</a:t>
            </a:r>
          </a:p>
          <a:p>
            <a:pPr algn="ctr"/>
            <a:endParaRPr lang="en-US" sz="3200">
              <a:solidFill>
                <a:srgbClr val="00457C"/>
              </a:solidFill>
            </a:endParaRPr>
          </a:p>
          <a:p>
            <a:pPr algn="ctr"/>
            <a:r>
              <a:rPr lang="en-US" sz="3200">
                <a:solidFill>
                  <a:srgbClr val="00457C"/>
                </a:solidFill>
              </a:rPr>
              <a:t>&gt; Ovarian Cancer</a:t>
            </a:r>
          </a:p>
          <a:p>
            <a:pPr algn="ctr"/>
            <a:r>
              <a:rPr lang="en-US" sz="3200">
                <a:solidFill>
                  <a:srgbClr val="00457C"/>
                </a:solidFill>
              </a:rPr>
              <a:t>&gt; Kidney Cancer</a:t>
            </a:r>
          </a:p>
          <a:p>
            <a:pPr algn="ctr"/>
            <a:r>
              <a:rPr lang="en-US" sz="3200">
                <a:solidFill>
                  <a:srgbClr val="00457C"/>
                </a:solidFill>
              </a:rPr>
              <a:t>&gt; Bladder Cancer</a:t>
            </a:r>
          </a:p>
          <a:p>
            <a:pPr algn="ctr"/>
            <a:r>
              <a:rPr lang="en-US" sz="3200">
                <a:solidFill>
                  <a:srgbClr val="00457C"/>
                </a:solidFill>
              </a:rPr>
              <a:t>~ All Lymphoma</a:t>
            </a:r>
          </a:p>
          <a:p>
            <a:pPr algn="ctr"/>
            <a:r>
              <a:rPr lang="en-US" sz="3200">
                <a:solidFill>
                  <a:srgbClr val="00457C"/>
                </a:solidFill>
              </a:rPr>
              <a:t>~ All </a:t>
            </a:r>
            <a:r>
              <a:rPr lang="en-US" sz="3200" err="1">
                <a:solidFill>
                  <a:srgbClr val="00457C"/>
                </a:solidFill>
              </a:rPr>
              <a:t>Leukemias</a:t>
            </a:r>
            <a:endParaRPr lang="en-US" sz="3200">
              <a:solidFill>
                <a:srgbClr val="00457C"/>
              </a:solidFill>
            </a:endParaRPr>
          </a:p>
          <a:p>
            <a:pPr algn="ctr"/>
            <a:endParaRPr lang="en-US" sz="3200">
              <a:solidFill>
                <a:srgbClr val="00457C"/>
              </a:solidFill>
            </a:endParaRPr>
          </a:p>
          <a:p>
            <a:pPr algn="ctr"/>
            <a:endParaRPr lang="en-US" sz="3200">
              <a:solidFill>
                <a:srgbClr val="00457C"/>
              </a:solidFill>
            </a:endParaRPr>
          </a:p>
        </p:txBody>
      </p:sp>
    </p:spTree>
    <p:extLst>
      <p:ext uri="{BB962C8B-B14F-4D97-AF65-F5344CB8AC3E}">
        <p14:creationId xmlns:p14="http://schemas.microsoft.com/office/powerpoint/2010/main" val="369460893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8EB28-36F5-4EDE-A8C5-822528F12510}"/>
              </a:ext>
            </a:extLst>
          </p:cNvPr>
          <p:cNvSpPr>
            <a:spLocks noGrp="1"/>
          </p:cNvSpPr>
          <p:nvPr>
            <p:ph type="title"/>
          </p:nvPr>
        </p:nvSpPr>
        <p:spPr>
          <a:xfrm>
            <a:off x="838200" y="363427"/>
            <a:ext cx="10515600" cy="1325563"/>
          </a:xfrm>
        </p:spPr>
        <p:txBody>
          <a:bodyPr/>
          <a:lstStyle/>
          <a:p>
            <a:r>
              <a:rPr lang="en-US"/>
              <a:t>Idea 1: Trial of </a:t>
            </a:r>
            <a:r>
              <a:rPr lang="en-US" err="1"/>
              <a:t>Mobocertinib</a:t>
            </a:r>
            <a:r>
              <a:rPr lang="en-US"/>
              <a:t> in 2</a:t>
            </a:r>
            <a:r>
              <a:rPr lang="en-US" baseline="30000"/>
              <a:t>nd</a:t>
            </a:r>
            <a:r>
              <a:rPr lang="en-US"/>
              <a:t>/3</a:t>
            </a:r>
            <a:r>
              <a:rPr lang="en-US" baseline="30000"/>
              <a:t>rd</a:t>
            </a:r>
            <a:r>
              <a:rPr lang="en-US"/>
              <a:t> line</a:t>
            </a:r>
          </a:p>
        </p:txBody>
      </p:sp>
      <p:sp>
        <p:nvSpPr>
          <p:cNvPr id="3" name="Rounded Rectangle 5">
            <a:extLst>
              <a:ext uri="{FF2B5EF4-FFF2-40B4-BE49-F238E27FC236}">
                <a16:creationId xmlns:a16="http://schemas.microsoft.com/office/drawing/2014/main" id="{6D03A9F6-9FC8-2DD5-3035-AD4B6F9BCB18}"/>
              </a:ext>
            </a:extLst>
          </p:cNvPr>
          <p:cNvSpPr/>
          <p:nvPr/>
        </p:nvSpPr>
        <p:spPr>
          <a:xfrm>
            <a:off x="516082" y="2517059"/>
            <a:ext cx="4438948" cy="1593781"/>
          </a:xfrm>
          <a:prstGeom prst="roundRect">
            <a:avLst>
              <a:gd name="adj" fmla="val 0"/>
            </a:avLst>
          </a:prstGeom>
          <a:solidFill>
            <a:srgbClr val="003865"/>
          </a:solidFill>
          <a:ln>
            <a:noFill/>
          </a:ln>
        </p:spPr>
        <p:style>
          <a:lnRef idx="2">
            <a:schemeClr val="accent1">
              <a:shade val="50000"/>
            </a:schemeClr>
          </a:lnRef>
          <a:fillRef idx="1">
            <a:schemeClr val="accent1"/>
          </a:fillRef>
          <a:effectRef idx="0">
            <a:schemeClr val="accent1"/>
          </a:effectRef>
          <a:fontRef idx="minor">
            <a:schemeClr val="lt1"/>
          </a:fontRef>
        </p:style>
        <p:txBody>
          <a:bodyPr lIns="325120" tIns="325120" rIns="325120" bIns="3251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324540" indent="-324540" defTabSz="1625437">
              <a:spcAft>
                <a:spcPts val="1067"/>
              </a:spcAft>
              <a:buFont typeface="Arial" panose="020B0604020202020204" pitchFamily="34" charset="0"/>
              <a:buChar char="•"/>
            </a:pPr>
            <a:r>
              <a:rPr lang="en-US" sz="2000">
                <a:solidFill>
                  <a:schemeClr val="bg1"/>
                </a:solidFill>
                <a:latin typeface="Arial" panose="020B0604020202020204" pitchFamily="34" charset="0"/>
                <a:cs typeface="Arial" panose="020B0604020202020204" pitchFamily="34" charset="0"/>
              </a:rPr>
              <a:t>Recurrent/Metastatic NSCLC </a:t>
            </a:r>
          </a:p>
          <a:p>
            <a:pPr marL="324540" indent="-324540" defTabSz="1625437">
              <a:spcAft>
                <a:spcPts val="1067"/>
              </a:spcAft>
              <a:buFont typeface="Arial" panose="020B0604020202020204" pitchFamily="34" charset="0"/>
              <a:buChar char="•"/>
            </a:pPr>
            <a:r>
              <a:rPr lang="en-US" sz="2000">
                <a:solidFill>
                  <a:schemeClr val="bg1"/>
                </a:solidFill>
                <a:latin typeface="Arial" panose="020B0604020202020204" pitchFamily="34" charset="0"/>
                <a:cs typeface="Arial" panose="020B0604020202020204" pitchFamily="34" charset="0"/>
              </a:rPr>
              <a:t>EGFR Exon 20 insertion</a:t>
            </a:r>
          </a:p>
          <a:p>
            <a:pPr marL="324540" indent="-324540" defTabSz="1625437">
              <a:spcAft>
                <a:spcPts val="1067"/>
              </a:spcAft>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Prior systemic therapy</a:t>
            </a:r>
          </a:p>
        </p:txBody>
      </p:sp>
      <p:sp>
        <p:nvSpPr>
          <p:cNvPr id="5" name="Rectangle 4">
            <a:extLst>
              <a:ext uri="{FF2B5EF4-FFF2-40B4-BE49-F238E27FC236}">
                <a16:creationId xmlns:a16="http://schemas.microsoft.com/office/drawing/2014/main" id="{E3B1AE5E-6887-D1F4-3309-8A3F3F4AEC90}"/>
              </a:ext>
            </a:extLst>
          </p:cNvPr>
          <p:cNvSpPr/>
          <p:nvPr/>
        </p:nvSpPr>
        <p:spPr>
          <a:xfrm>
            <a:off x="6704490" y="2167552"/>
            <a:ext cx="2526756" cy="6169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256000" tIns="256000" rIns="256000" bIns="256000" rtlCol="0" anchor="ctr"/>
          <a:lstStyle/>
          <a:p>
            <a:pPr algn="ctr"/>
            <a:r>
              <a:rPr lang="en-GB" sz="2000" b="1" err="1">
                <a:latin typeface="Arial" panose="020B0604020202020204" pitchFamily="34" charset="0"/>
                <a:cs typeface="Arial" panose="020B0604020202020204" pitchFamily="34" charset="0"/>
              </a:rPr>
              <a:t>mobocertinib</a:t>
            </a:r>
            <a:endParaRPr lang="en-GB" sz="2000" b="1">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B0B2916-B1FF-7E9B-9BC6-2F34C7FDA22F}"/>
              </a:ext>
            </a:extLst>
          </p:cNvPr>
          <p:cNvSpPr/>
          <p:nvPr/>
        </p:nvSpPr>
        <p:spPr>
          <a:xfrm>
            <a:off x="6704490" y="3819942"/>
            <a:ext cx="2526756" cy="69811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6000" tIns="256000" rIns="256000" bIns="256000" numCol="1" spcCol="0" rtlCol="0" fromWordArt="0" anchor="ctr" anchorCtr="0" forceAA="0" compatLnSpc="1">
            <a:prstTxWarp prst="textNoShape">
              <a:avLst/>
            </a:prstTxWarp>
            <a:noAutofit/>
          </a:bodyPr>
          <a:lstStyle/>
          <a:p>
            <a:pPr algn="ctr"/>
            <a:r>
              <a:rPr lang="en-GB" sz="2000" b="1">
                <a:solidFill>
                  <a:schemeClr val="tx1"/>
                </a:solidFill>
                <a:latin typeface="Arial" panose="020B0604020202020204" pitchFamily="34" charset="0"/>
                <a:cs typeface="Arial" panose="020B0604020202020204" pitchFamily="34" charset="0"/>
              </a:rPr>
              <a:t>docetaxel</a:t>
            </a:r>
          </a:p>
        </p:txBody>
      </p:sp>
      <p:cxnSp>
        <p:nvCxnSpPr>
          <p:cNvPr id="12" name="Elbow Connector 8">
            <a:extLst>
              <a:ext uri="{FF2B5EF4-FFF2-40B4-BE49-F238E27FC236}">
                <a16:creationId xmlns:a16="http://schemas.microsoft.com/office/drawing/2014/main" id="{1DFA8427-2A42-EC59-A3B8-91BE541F2982}"/>
              </a:ext>
            </a:extLst>
          </p:cNvPr>
          <p:cNvCxnSpPr>
            <a:cxnSpLocks/>
            <a:stCxn id="15" idx="0"/>
            <a:endCxn id="5" idx="1"/>
          </p:cNvCxnSpPr>
          <p:nvPr/>
        </p:nvCxnSpPr>
        <p:spPr>
          <a:xfrm rot="5400000" flipH="1" flipV="1">
            <a:off x="6250677" y="2444137"/>
            <a:ext cx="421939" cy="485688"/>
          </a:xfrm>
          <a:prstGeom prst="bentConnector2">
            <a:avLst/>
          </a:prstGeom>
          <a:ln w="1905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Elbow Connector 9">
            <a:extLst>
              <a:ext uri="{FF2B5EF4-FFF2-40B4-BE49-F238E27FC236}">
                <a16:creationId xmlns:a16="http://schemas.microsoft.com/office/drawing/2014/main" id="{9A18A3B0-0A99-4895-F708-C94284187FED}"/>
              </a:ext>
            </a:extLst>
          </p:cNvPr>
          <p:cNvCxnSpPr>
            <a:cxnSpLocks/>
            <a:stCxn id="15" idx="4"/>
            <a:endCxn id="6" idx="1"/>
          </p:cNvCxnSpPr>
          <p:nvPr/>
        </p:nvCxnSpPr>
        <p:spPr>
          <a:xfrm rot="16200000" flipH="1">
            <a:off x="6242123" y="3706629"/>
            <a:ext cx="439047" cy="485688"/>
          </a:xfrm>
          <a:prstGeom prst="bentConnector2">
            <a:avLst/>
          </a:prstGeom>
          <a:ln w="1905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B8E8208-456C-B8E0-A894-EB57D9103611}"/>
              </a:ext>
            </a:extLst>
          </p:cNvPr>
          <p:cNvSpPr/>
          <p:nvPr/>
        </p:nvSpPr>
        <p:spPr>
          <a:xfrm>
            <a:off x="9194058" y="2485879"/>
            <a:ext cx="2421525" cy="1433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56000" tIns="487680" rIns="256000" bIns="487680" rtlCol="0" anchor="ctr"/>
          <a:lstStyle/>
          <a:p>
            <a:r>
              <a:rPr lang="en-GB" b="1">
                <a:solidFill>
                  <a:schemeClr val="tx1"/>
                </a:solidFill>
                <a:latin typeface="Arial" panose="020B0604020202020204" pitchFamily="34" charset="0"/>
                <a:cs typeface="Arial" panose="020B0604020202020204" pitchFamily="34" charset="0"/>
              </a:rPr>
              <a:t>Primary endpoint</a:t>
            </a:r>
          </a:p>
          <a:p>
            <a:r>
              <a:rPr lang="en-GB">
                <a:solidFill>
                  <a:schemeClr val="tx1"/>
                </a:solidFill>
                <a:latin typeface="Arial" panose="020B0604020202020204" pitchFamily="34" charset="0"/>
                <a:cs typeface="Arial" panose="020B0604020202020204" pitchFamily="34" charset="0"/>
              </a:rPr>
              <a:t>PFS</a:t>
            </a:r>
            <a:endParaRPr lang="en-GB" baseline="30000">
              <a:solidFill>
                <a:schemeClr val="tx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E13139FF-C839-BFED-9199-ACE887174B39}"/>
              </a:ext>
            </a:extLst>
          </p:cNvPr>
          <p:cNvSpPr/>
          <p:nvPr/>
        </p:nvSpPr>
        <p:spPr>
          <a:xfrm>
            <a:off x="5802802" y="2897950"/>
            <a:ext cx="832000" cy="832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R</a:t>
            </a:r>
          </a:p>
        </p:txBody>
      </p:sp>
      <p:cxnSp>
        <p:nvCxnSpPr>
          <p:cNvPr id="18" name="Straight Connector 17">
            <a:extLst>
              <a:ext uri="{FF2B5EF4-FFF2-40B4-BE49-F238E27FC236}">
                <a16:creationId xmlns:a16="http://schemas.microsoft.com/office/drawing/2014/main" id="{46632C4A-B5F7-0345-3D89-A7D1697D74B1}"/>
              </a:ext>
            </a:extLst>
          </p:cNvPr>
          <p:cNvCxnSpPr>
            <a:cxnSpLocks/>
            <a:stCxn id="3" idx="3"/>
            <a:endCxn id="15" idx="2"/>
          </p:cNvCxnSpPr>
          <p:nvPr/>
        </p:nvCxnSpPr>
        <p:spPr>
          <a:xfrm>
            <a:off x="4955030" y="3313950"/>
            <a:ext cx="847772" cy="0"/>
          </a:xfrm>
          <a:prstGeom prst="line">
            <a:avLst/>
          </a:prstGeom>
          <a:ln w="19050">
            <a:solidFill>
              <a:schemeClr val="bg1">
                <a:lumMod val="50000"/>
              </a:schemeClr>
            </a:solidFill>
            <a:tailEnd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3483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5">
            <a:extLst>
              <a:ext uri="{FF2B5EF4-FFF2-40B4-BE49-F238E27FC236}">
                <a16:creationId xmlns:a16="http://schemas.microsoft.com/office/drawing/2014/main" id="{6D03A9F6-9FC8-2DD5-3035-AD4B6F9BCB18}"/>
              </a:ext>
            </a:extLst>
          </p:cNvPr>
          <p:cNvSpPr/>
          <p:nvPr/>
        </p:nvSpPr>
        <p:spPr>
          <a:xfrm>
            <a:off x="516082" y="2517059"/>
            <a:ext cx="4438948" cy="1593781"/>
          </a:xfrm>
          <a:prstGeom prst="roundRect">
            <a:avLst>
              <a:gd name="adj" fmla="val 0"/>
            </a:avLst>
          </a:prstGeom>
          <a:solidFill>
            <a:srgbClr val="003865"/>
          </a:solidFill>
          <a:ln>
            <a:noFill/>
          </a:ln>
        </p:spPr>
        <p:style>
          <a:lnRef idx="2">
            <a:schemeClr val="accent1">
              <a:shade val="50000"/>
            </a:schemeClr>
          </a:lnRef>
          <a:fillRef idx="1">
            <a:schemeClr val="accent1"/>
          </a:fillRef>
          <a:effectRef idx="0">
            <a:schemeClr val="accent1"/>
          </a:effectRef>
          <a:fontRef idx="minor">
            <a:schemeClr val="lt1"/>
          </a:fontRef>
        </p:style>
        <p:txBody>
          <a:bodyPr lIns="325120" tIns="325120" rIns="325120" bIns="3251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324540" indent="-324540" defTabSz="1625437">
              <a:spcAft>
                <a:spcPts val="1067"/>
              </a:spcAft>
              <a:buFont typeface="Arial" panose="020B0604020202020204" pitchFamily="34" charset="0"/>
              <a:buChar char="•"/>
            </a:pPr>
            <a:r>
              <a:rPr lang="en-US" sz="2000">
                <a:solidFill>
                  <a:schemeClr val="bg1"/>
                </a:solidFill>
                <a:latin typeface="Arial" panose="020B0604020202020204" pitchFamily="34" charset="0"/>
                <a:cs typeface="Arial" panose="020B0604020202020204" pitchFamily="34" charset="0"/>
              </a:rPr>
              <a:t>Recurrent/Metastatic NSCLC </a:t>
            </a:r>
          </a:p>
          <a:p>
            <a:pPr marL="324540" indent="-324540" defTabSz="1625437">
              <a:spcAft>
                <a:spcPts val="1067"/>
              </a:spcAft>
              <a:buFont typeface="Arial" panose="020B0604020202020204" pitchFamily="34" charset="0"/>
              <a:buChar char="•"/>
            </a:pPr>
            <a:r>
              <a:rPr lang="en-US" sz="2000">
                <a:solidFill>
                  <a:schemeClr val="bg1"/>
                </a:solidFill>
                <a:latin typeface="Arial" panose="020B0604020202020204" pitchFamily="34" charset="0"/>
                <a:cs typeface="Arial" panose="020B0604020202020204" pitchFamily="34" charset="0"/>
              </a:rPr>
              <a:t>EGFR Exon 20 insertion</a:t>
            </a:r>
          </a:p>
          <a:p>
            <a:pPr marL="324540" indent="-324540" defTabSz="1625437">
              <a:spcAft>
                <a:spcPts val="1067"/>
              </a:spcAft>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Prior systemic therapy</a:t>
            </a:r>
          </a:p>
        </p:txBody>
      </p:sp>
      <p:sp>
        <p:nvSpPr>
          <p:cNvPr id="5" name="Rectangle 4">
            <a:extLst>
              <a:ext uri="{FF2B5EF4-FFF2-40B4-BE49-F238E27FC236}">
                <a16:creationId xmlns:a16="http://schemas.microsoft.com/office/drawing/2014/main" id="{E3B1AE5E-6887-D1F4-3309-8A3F3F4AEC90}"/>
              </a:ext>
            </a:extLst>
          </p:cNvPr>
          <p:cNvSpPr/>
          <p:nvPr/>
        </p:nvSpPr>
        <p:spPr>
          <a:xfrm>
            <a:off x="6704490" y="2167552"/>
            <a:ext cx="2526756" cy="6169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256000" tIns="256000" rIns="256000" bIns="256000" rtlCol="0" anchor="ctr"/>
          <a:lstStyle/>
          <a:p>
            <a:pPr algn="ctr"/>
            <a:r>
              <a:rPr lang="en-GB" sz="2000" b="1" err="1">
                <a:latin typeface="Arial" panose="020B0604020202020204" pitchFamily="34" charset="0"/>
                <a:cs typeface="Arial" panose="020B0604020202020204" pitchFamily="34" charset="0"/>
              </a:rPr>
              <a:t>mobocertinib</a:t>
            </a:r>
            <a:endParaRPr lang="en-GB" sz="2000" b="1">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B0B2916-B1FF-7E9B-9BC6-2F34C7FDA22F}"/>
              </a:ext>
            </a:extLst>
          </p:cNvPr>
          <p:cNvSpPr/>
          <p:nvPr/>
        </p:nvSpPr>
        <p:spPr>
          <a:xfrm>
            <a:off x="6704490" y="3819942"/>
            <a:ext cx="2526756" cy="69811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6000" tIns="256000" rIns="256000" bIns="256000" numCol="1" spcCol="0" rtlCol="0" fromWordArt="0" anchor="ctr" anchorCtr="0" forceAA="0" compatLnSpc="1">
            <a:prstTxWarp prst="textNoShape">
              <a:avLst/>
            </a:prstTxWarp>
            <a:noAutofit/>
          </a:bodyPr>
          <a:lstStyle/>
          <a:p>
            <a:pPr algn="ctr"/>
            <a:r>
              <a:rPr lang="en-GB" sz="2000" b="1">
                <a:solidFill>
                  <a:schemeClr val="tx1"/>
                </a:solidFill>
                <a:latin typeface="Arial" panose="020B0604020202020204" pitchFamily="34" charset="0"/>
                <a:cs typeface="Arial" panose="020B0604020202020204" pitchFamily="34" charset="0"/>
              </a:rPr>
              <a:t>docetaxel</a:t>
            </a:r>
          </a:p>
        </p:txBody>
      </p:sp>
      <p:cxnSp>
        <p:nvCxnSpPr>
          <p:cNvPr id="12" name="Elbow Connector 8">
            <a:extLst>
              <a:ext uri="{FF2B5EF4-FFF2-40B4-BE49-F238E27FC236}">
                <a16:creationId xmlns:a16="http://schemas.microsoft.com/office/drawing/2014/main" id="{1DFA8427-2A42-EC59-A3B8-91BE541F2982}"/>
              </a:ext>
            </a:extLst>
          </p:cNvPr>
          <p:cNvCxnSpPr>
            <a:cxnSpLocks/>
            <a:stCxn id="15" idx="0"/>
            <a:endCxn id="5" idx="1"/>
          </p:cNvCxnSpPr>
          <p:nvPr/>
        </p:nvCxnSpPr>
        <p:spPr>
          <a:xfrm rot="5400000" flipH="1" flipV="1">
            <a:off x="6250677" y="2444137"/>
            <a:ext cx="421939" cy="485688"/>
          </a:xfrm>
          <a:prstGeom prst="bentConnector2">
            <a:avLst/>
          </a:prstGeom>
          <a:ln w="1905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Elbow Connector 9">
            <a:extLst>
              <a:ext uri="{FF2B5EF4-FFF2-40B4-BE49-F238E27FC236}">
                <a16:creationId xmlns:a16="http://schemas.microsoft.com/office/drawing/2014/main" id="{9A18A3B0-0A99-4895-F708-C94284187FED}"/>
              </a:ext>
            </a:extLst>
          </p:cNvPr>
          <p:cNvCxnSpPr>
            <a:cxnSpLocks/>
            <a:stCxn id="15" idx="4"/>
            <a:endCxn id="6" idx="1"/>
          </p:cNvCxnSpPr>
          <p:nvPr/>
        </p:nvCxnSpPr>
        <p:spPr>
          <a:xfrm rot="16200000" flipH="1">
            <a:off x="6242123" y="3706629"/>
            <a:ext cx="439047" cy="485688"/>
          </a:xfrm>
          <a:prstGeom prst="bentConnector2">
            <a:avLst/>
          </a:prstGeom>
          <a:ln w="1905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B8E8208-456C-B8E0-A894-EB57D9103611}"/>
              </a:ext>
            </a:extLst>
          </p:cNvPr>
          <p:cNvSpPr/>
          <p:nvPr/>
        </p:nvSpPr>
        <p:spPr>
          <a:xfrm>
            <a:off x="9194058" y="2485879"/>
            <a:ext cx="2421525" cy="14332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56000" tIns="487680" rIns="256000" bIns="487680" rtlCol="0" anchor="ctr"/>
          <a:lstStyle/>
          <a:p>
            <a:r>
              <a:rPr lang="en-GB" b="1">
                <a:solidFill>
                  <a:schemeClr val="tx1"/>
                </a:solidFill>
                <a:latin typeface="Arial" panose="020B0604020202020204" pitchFamily="34" charset="0"/>
                <a:cs typeface="Arial" panose="020B0604020202020204" pitchFamily="34" charset="0"/>
              </a:rPr>
              <a:t>Primary endpoint</a:t>
            </a:r>
          </a:p>
          <a:p>
            <a:r>
              <a:rPr lang="en-GB">
                <a:solidFill>
                  <a:schemeClr val="tx1"/>
                </a:solidFill>
                <a:latin typeface="Arial" panose="020B0604020202020204" pitchFamily="34" charset="0"/>
                <a:cs typeface="Arial" panose="020B0604020202020204" pitchFamily="34" charset="0"/>
              </a:rPr>
              <a:t>PFS</a:t>
            </a:r>
            <a:endParaRPr lang="en-GB" baseline="30000">
              <a:solidFill>
                <a:schemeClr val="tx1"/>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E13139FF-C839-BFED-9199-ACE887174B39}"/>
              </a:ext>
            </a:extLst>
          </p:cNvPr>
          <p:cNvSpPr/>
          <p:nvPr/>
        </p:nvSpPr>
        <p:spPr>
          <a:xfrm>
            <a:off x="5802802" y="2897950"/>
            <a:ext cx="832000" cy="832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R</a:t>
            </a:r>
          </a:p>
        </p:txBody>
      </p:sp>
      <p:cxnSp>
        <p:nvCxnSpPr>
          <p:cNvPr id="18" name="Straight Connector 17">
            <a:extLst>
              <a:ext uri="{FF2B5EF4-FFF2-40B4-BE49-F238E27FC236}">
                <a16:creationId xmlns:a16="http://schemas.microsoft.com/office/drawing/2014/main" id="{46632C4A-B5F7-0345-3D89-A7D1697D74B1}"/>
              </a:ext>
            </a:extLst>
          </p:cNvPr>
          <p:cNvCxnSpPr>
            <a:cxnSpLocks/>
            <a:stCxn id="3" idx="3"/>
            <a:endCxn id="15" idx="2"/>
          </p:cNvCxnSpPr>
          <p:nvPr/>
        </p:nvCxnSpPr>
        <p:spPr>
          <a:xfrm>
            <a:off x="4955030" y="3313950"/>
            <a:ext cx="847772" cy="0"/>
          </a:xfrm>
          <a:prstGeom prst="line">
            <a:avLst/>
          </a:prstGeom>
          <a:ln w="19050">
            <a:solidFill>
              <a:schemeClr val="bg1">
                <a:lumMod val="50000"/>
              </a:schemeClr>
            </a:solidFill>
            <a:tailEnd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5859770-B29B-5A52-EDE3-0A1F53DF68A7}"/>
              </a:ext>
            </a:extLst>
          </p:cNvPr>
          <p:cNvSpPr txBox="1"/>
          <p:nvPr/>
        </p:nvSpPr>
        <p:spPr>
          <a:xfrm>
            <a:off x="8094518" y="4842164"/>
            <a:ext cx="1924694" cy="830997"/>
          </a:xfrm>
          <a:prstGeom prst="rect">
            <a:avLst/>
          </a:prstGeom>
          <a:noFill/>
        </p:spPr>
        <p:txBody>
          <a:bodyPr wrap="none" rtlCol="0">
            <a:spAutoFit/>
          </a:bodyPr>
          <a:lstStyle/>
          <a:p>
            <a:r>
              <a:rPr lang="en-US" sz="2400" b="1"/>
              <a:t>RR: 9-12%</a:t>
            </a:r>
          </a:p>
          <a:p>
            <a:r>
              <a:rPr lang="en-US" sz="2400" b="1" err="1"/>
              <a:t>mPFS</a:t>
            </a:r>
            <a:r>
              <a:rPr lang="en-US" sz="2400" b="1"/>
              <a:t>: 3-4 </a:t>
            </a:r>
            <a:r>
              <a:rPr lang="en-US" sz="2400" b="1" err="1"/>
              <a:t>mo</a:t>
            </a:r>
            <a:endParaRPr lang="en-US" sz="2400" b="1"/>
          </a:p>
        </p:txBody>
      </p:sp>
      <p:sp>
        <p:nvSpPr>
          <p:cNvPr id="8" name="Title 1">
            <a:extLst>
              <a:ext uri="{FF2B5EF4-FFF2-40B4-BE49-F238E27FC236}">
                <a16:creationId xmlns:a16="http://schemas.microsoft.com/office/drawing/2014/main" id="{D335F23B-D37B-41F9-CE5D-9F8413E95B8A}"/>
              </a:ext>
            </a:extLst>
          </p:cNvPr>
          <p:cNvSpPr txBox="1">
            <a:spLocks/>
          </p:cNvSpPr>
          <p:nvPr/>
        </p:nvSpPr>
        <p:spPr>
          <a:xfrm>
            <a:off x="838200" y="363427"/>
            <a:ext cx="10515600" cy="1325563"/>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3200" b="1" kern="1200" spc="-50" baseline="0">
                <a:solidFill>
                  <a:schemeClr val="tx1"/>
                </a:solidFill>
                <a:latin typeface="+mj-lt"/>
                <a:ea typeface="+mj-ea"/>
                <a:cs typeface="+mj-cs"/>
              </a:defRPr>
            </a:lvl1pPr>
          </a:lstStyle>
          <a:p>
            <a:r>
              <a:rPr lang="en-US"/>
              <a:t>Idea 1: Trial of Mobocertinib in 2</a:t>
            </a:r>
            <a:r>
              <a:rPr lang="en-US" baseline="30000"/>
              <a:t>nd</a:t>
            </a:r>
            <a:r>
              <a:rPr lang="en-US"/>
              <a:t>/3</a:t>
            </a:r>
            <a:r>
              <a:rPr lang="en-US" baseline="30000"/>
              <a:t>rd</a:t>
            </a:r>
            <a:r>
              <a:rPr lang="en-US"/>
              <a:t> line</a:t>
            </a:r>
          </a:p>
        </p:txBody>
      </p:sp>
    </p:spTree>
    <p:extLst>
      <p:ext uri="{BB962C8B-B14F-4D97-AF65-F5344CB8AC3E}">
        <p14:creationId xmlns:p14="http://schemas.microsoft.com/office/powerpoint/2010/main" val="12232249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8EB28-36F5-4EDE-A8C5-822528F12510}"/>
              </a:ext>
            </a:extLst>
          </p:cNvPr>
          <p:cNvSpPr>
            <a:spLocks noGrp="1"/>
          </p:cNvSpPr>
          <p:nvPr>
            <p:ph type="title"/>
          </p:nvPr>
        </p:nvSpPr>
        <p:spPr>
          <a:xfrm>
            <a:off x="838200" y="330156"/>
            <a:ext cx="10515600" cy="1325563"/>
          </a:xfrm>
        </p:spPr>
        <p:txBody>
          <a:bodyPr/>
          <a:lstStyle/>
          <a:p>
            <a:r>
              <a:rPr lang="en-US"/>
              <a:t>Idea 2: Trial of </a:t>
            </a:r>
            <a:r>
              <a:rPr lang="en-US" err="1"/>
              <a:t>Mobocertinib</a:t>
            </a:r>
            <a:r>
              <a:rPr lang="en-US"/>
              <a:t> in 1</a:t>
            </a:r>
            <a:r>
              <a:rPr lang="en-US" baseline="30000"/>
              <a:t>st</a:t>
            </a:r>
            <a:r>
              <a:rPr lang="en-US"/>
              <a:t> line</a:t>
            </a:r>
          </a:p>
        </p:txBody>
      </p:sp>
      <p:graphicFrame>
        <p:nvGraphicFramePr>
          <p:cNvPr id="4" name="Table 3">
            <a:extLst>
              <a:ext uri="{FF2B5EF4-FFF2-40B4-BE49-F238E27FC236}">
                <a16:creationId xmlns:a16="http://schemas.microsoft.com/office/drawing/2014/main" id="{9B8E6203-05DE-4B60-A7DB-3A40B4725B3A}"/>
              </a:ext>
            </a:extLst>
          </p:cNvPr>
          <p:cNvGraphicFramePr>
            <a:graphicFrameLocks noGrp="1"/>
          </p:cNvGraphicFramePr>
          <p:nvPr/>
        </p:nvGraphicFramePr>
        <p:xfrm>
          <a:off x="4731127" y="6299245"/>
          <a:ext cx="9490863" cy="487680"/>
        </p:xfrm>
        <a:graphic>
          <a:graphicData uri="http://schemas.openxmlformats.org/drawingml/2006/table">
            <a:tbl>
              <a:tblPr/>
              <a:tblGrid>
                <a:gridCol w="9490863">
                  <a:extLst>
                    <a:ext uri="{9D8B030D-6E8A-4147-A177-3AD203B41FA5}">
                      <a16:colId xmlns:a16="http://schemas.microsoft.com/office/drawing/2014/main" val="4009691014"/>
                    </a:ext>
                  </a:extLst>
                </a:gridCol>
              </a:tblGrid>
              <a:tr h="487680">
                <a:tc>
                  <a:txBody>
                    <a:bodyPr/>
                    <a:lstStyle/>
                    <a:p>
                      <a:r>
                        <a:rPr lang="en-US" sz="2400" b="0" i="0" kern="1200">
                          <a:solidFill>
                            <a:schemeClr val="tx1"/>
                          </a:solidFill>
                          <a:effectLst/>
                          <a:latin typeface="+mn-lt"/>
                          <a:ea typeface="+mn-ea"/>
                          <a:cs typeface="+mn-cs"/>
                        </a:rPr>
                        <a:t>ClinicalTrials.gov Identifier: NCT04129502</a:t>
                      </a:r>
                      <a:endParaRPr lang="en-US" sz="2400">
                        <a:effectLst/>
                        <a:latin typeface="Source Sans Pro" panose="020B0503030403020204" pitchFamily="34" charset="0"/>
                      </a:endParaRPr>
                    </a:p>
                  </a:txBody>
                  <a:tcPr marL="121920" marR="121920" marT="60960" marB="60960" anchor="ctr">
                    <a:lnL>
                      <a:noFill/>
                    </a:lnL>
                    <a:lnR>
                      <a:noFill/>
                    </a:lnR>
                    <a:lnT>
                      <a:noFill/>
                    </a:lnT>
                    <a:lnB>
                      <a:noFill/>
                    </a:lnB>
                    <a:solidFill>
                      <a:srgbClr val="FFFFFF"/>
                    </a:solidFill>
                  </a:tcPr>
                </a:tc>
                <a:extLst>
                  <a:ext uri="{0D108BD9-81ED-4DB2-BD59-A6C34878D82A}">
                    <a16:rowId xmlns:a16="http://schemas.microsoft.com/office/drawing/2014/main" val="2886864504"/>
                  </a:ext>
                </a:extLst>
              </a:tr>
            </a:tbl>
          </a:graphicData>
        </a:graphic>
      </p:graphicFrame>
      <p:sp>
        <p:nvSpPr>
          <p:cNvPr id="7" name="Rounded Rectangle 5">
            <a:extLst>
              <a:ext uri="{FF2B5EF4-FFF2-40B4-BE49-F238E27FC236}">
                <a16:creationId xmlns:a16="http://schemas.microsoft.com/office/drawing/2014/main" id="{13BE63FA-CB96-439E-B52B-5D478650A5A5}"/>
              </a:ext>
            </a:extLst>
          </p:cNvPr>
          <p:cNvSpPr/>
          <p:nvPr/>
        </p:nvSpPr>
        <p:spPr>
          <a:xfrm>
            <a:off x="471946" y="2054689"/>
            <a:ext cx="4438948" cy="2603663"/>
          </a:xfrm>
          <a:prstGeom prst="roundRect">
            <a:avLst>
              <a:gd name="adj" fmla="val 0"/>
            </a:avLst>
          </a:prstGeom>
          <a:solidFill>
            <a:srgbClr val="003865"/>
          </a:solidFill>
          <a:ln>
            <a:noFill/>
          </a:ln>
        </p:spPr>
        <p:style>
          <a:lnRef idx="2">
            <a:schemeClr val="accent1">
              <a:shade val="50000"/>
            </a:schemeClr>
          </a:lnRef>
          <a:fillRef idx="1">
            <a:schemeClr val="accent1"/>
          </a:fillRef>
          <a:effectRef idx="0">
            <a:schemeClr val="accent1"/>
          </a:effectRef>
          <a:fontRef idx="minor">
            <a:schemeClr val="lt1"/>
          </a:fontRef>
        </p:style>
        <p:txBody>
          <a:bodyPr lIns="325120" tIns="325120" rIns="325120" bIns="3251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324540" indent="-324540" defTabSz="1625437">
              <a:spcAft>
                <a:spcPts val="1067"/>
              </a:spcAft>
              <a:buFont typeface="Arial" panose="020B0604020202020204" pitchFamily="34" charset="0"/>
              <a:buChar char="•"/>
            </a:pPr>
            <a:r>
              <a:rPr lang="en-US" sz="2133">
                <a:solidFill>
                  <a:schemeClr val="bg1"/>
                </a:solidFill>
                <a:latin typeface="Arial" panose="020B0604020202020204" pitchFamily="34" charset="0"/>
                <a:cs typeface="Arial" panose="020B0604020202020204" pitchFamily="34" charset="0"/>
              </a:rPr>
              <a:t>Recurrent/Metastatic NSCLC </a:t>
            </a:r>
          </a:p>
          <a:p>
            <a:pPr marL="324540" indent="-324540" defTabSz="1625437">
              <a:spcAft>
                <a:spcPts val="1067"/>
              </a:spcAft>
              <a:buFont typeface="Arial" panose="020B0604020202020204" pitchFamily="34" charset="0"/>
              <a:buChar char="•"/>
            </a:pPr>
            <a:r>
              <a:rPr lang="en-US" sz="2133">
                <a:solidFill>
                  <a:schemeClr val="bg1"/>
                </a:solidFill>
                <a:latin typeface="Arial" panose="020B0604020202020204" pitchFamily="34" charset="0"/>
                <a:cs typeface="Arial" panose="020B0604020202020204" pitchFamily="34" charset="0"/>
              </a:rPr>
              <a:t>EGFR Exon 20 insertion</a:t>
            </a:r>
          </a:p>
          <a:p>
            <a:pPr marL="324540" indent="-324540" defTabSz="1625437">
              <a:spcAft>
                <a:spcPts val="1067"/>
              </a:spcAft>
              <a:buFont typeface="Arial" panose="020B0604020202020204" pitchFamily="34" charset="0"/>
              <a:buChar char="•"/>
            </a:pPr>
            <a:r>
              <a:rPr lang="en-US" sz="2133" b="1">
                <a:solidFill>
                  <a:schemeClr val="bg1"/>
                </a:solidFill>
                <a:latin typeface="Arial" panose="020B0604020202020204" pitchFamily="34" charset="0"/>
                <a:cs typeface="Arial" panose="020B0604020202020204" pitchFamily="34" charset="0"/>
              </a:rPr>
              <a:t>No prior systemic therapy</a:t>
            </a:r>
          </a:p>
          <a:p>
            <a:pPr algn="ctr" defTabSz="1625437"/>
            <a:r>
              <a:rPr lang="en-US" sz="2133" b="1">
                <a:solidFill>
                  <a:schemeClr val="bg1"/>
                </a:solidFill>
                <a:latin typeface="Arial" panose="020B0604020202020204" pitchFamily="34" charset="0"/>
                <a:cs typeface="Arial" panose="020B0604020202020204" pitchFamily="34" charset="0"/>
              </a:rPr>
              <a:t> N=318</a:t>
            </a:r>
          </a:p>
        </p:txBody>
      </p:sp>
      <p:sp>
        <p:nvSpPr>
          <p:cNvPr id="8" name="Rectangle 7">
            <a:extLst>
              <a:ext uri="{FF2B5EF4-FFF2-40B4-BE49-F238E27FC236}">
                <a16:creationId xmlns:a16="http://schemas.microsoft.com/office/drawing/2014/main" id="{26FAC85F-4575-425B-A93D-233D407B50FA}"/>
              </a:ext>
            </a:extLst>
          </p:cNvPr>
          <p:cNvSpPr/>
          <p:nvPr/>
        </p:nvSpPr>
        <p:spPr>
          <a:xfrm>
            <a:off x="7159855" y="1096756"/>
            <a:ext cx="2556028" cy="14630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256000" tIns="256000" rIns="256000" bIns="256000" rtlCol="0" anchor="ctr"/>
          <a:lstStyle/>
          <a:p>
            <a:pPr algn="ctr"/>
            <a:r>
              <a:rPr lang="en-GB" sz="2133" b="1" err="1">
                <a:latin typeface="Arial" panose="020B0604020202020204" pitchFamily="34" charset="0"/>
                <a:cs typeface="Arial" panose="020B0604020202020204" pitchFamily="34" charset="0"/>
              </a:rPr>
              <a:t>mobocertinib</a:t>
            </a:r>
            <a:endParaRPr lang="en-GB" sz="2133" b="1">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B6A00360-562F-4751-BEE0-AFAD3AF630C9}"/>
              </a:ext>
            </a:extLst>
          </p:cNvPr>
          <p:cNvSpPr/>
          <p:nvPr/>
        </p:nvSpPr>
        <p:spPr>
          <a:xfrm>
            <a:off x="7159855" y="4230475"/>
            <a:ext cx="2556028" cy="14630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6000" tIns="256000" rIns="256000" bIns="256000" numCol="1" spcCol="0" rtlCol="0" fromWordArt="0" anchor="ctr" anchorCtr="0" forceAA="0" compatLnSpc="1">
            <a:prstTxWarp prst="textNoShape">
              <a:avLst/>
            </a:prstTxWarp>
            <a:noAutofit/>
          </a:bodyPr>
          <a:lstStyle/>
          <a:p>
            <a:pPr algn="ctr"/>
            <a:r>
              <a:rPr lang="en-GB" sz="2133" b="1">
                <a:solidFill>
                  <a:schemeClr val="tx1"/>
                </a:solidFill>
                <a:latin typeface="Arial" panose="020B0604020202020204" pitchFamily="34" charset="0"/>
                <a:cs typeface="Arial" panose="020B0604020202020204" pitchFamily="34" charset="0"/>
              </a:rPr>
              <a:t>carboplatin or cisplatin </a:t>
            </a:r>
          </a:p>
          <a:p>
            <a:pPr algn="ctr"/>
            <a:r>
              <a:rPr lang="en-GB" sz="2133" b="1">
                <a:solidFill>
                  <a:schemeClr val="tx1"/>
                </a:solidFill>
                <a:latin typeface="Arial" panose="020B0604020202020204" pitchFamily="34" charset="0"/>
                <a:cs typeface="Arial" panose="020B0604020202020204" pitchFamily="34" charset="0"/>
              </a:rPr>
              <a:t>+</a:t>
            </a:r>
          </a:p>
          <a:p>
            <a:pPr algn="ctr"/>
            <a:r>
              <a:rPr lang="en-GB" sz="2133" b="1">
                <a:solidFill>
                  <a:schemeClr val="tx1"/>
                </a:solidFill>
                <a:latin typeface="Arial" panose="020B0604020202020204" pitchFamily="34" charset="0"/>
                <a:cs typeface="Arial" panose="020B0604020202020204" pitchFamily="34" charset="0"/>
              </a:rPr>
              <a:t>pemetrexed</a:t>
            </a:r>
          </a:p>
        </p:txBody>
      </p:sp>
      <p:cxnSp>
        <p:nvCxnSpPr>
          <p:cNvPr id="10" name="Elbow Connector 8">
            <a:extLst>
              <a:ext uri="{FF2B5EF4-FFF2-40B4-BE49-F238E27FC236}">
                <a16:creationId xmlns:a16="http://schemas.microsoft.com/office/drawing/2014/main" id="{8E2DD735-096B-42A0-916D-22EB36BF2968}"/>
              </a:ext>
            </a:extLst>
          </p:cNvPr>
          <p:cNvCxnSpPr>
            <a:cxnSpLocks/>
            <a:stCxn id="17" idx="0"/>
            <a:endCxn id="8" idx="1"/>
          </p:cNvCxnSpPr>
          <p:nvPr/>
        </p:nvCxnSpPr>
        <p:spPr>
          <a:xfrm rot="5400000" flipH="1" flipV="1">
            <a:off x="6357682" y="2144763"/>
            <a:ext cx="1118660" cy="485688"/>
          </a:xfrm>
          <a:prstGeom prst="bentConnector2">
            <a:avLst/>
          </a:prstGeom>
          <a:ln w="1905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Elbow Connector 9">
            <a:extLst>
              <a:ext uri="{FF2B5EF4-FFF2-40B4-BE49-F238E27FC236}">
                <a16:creationId xmlns:a16="http://schemas.microsoft.com/office/drawing/2014/main" id="{995E747D-9FD7-4D24-B77D-20A5C36B5467}"/>
              </a:ext>
            </a:extLst>
          </p:cNvPr>
          <p:cNvCxnSpPr>
            <a:cxnSpLocks/>
            <a:stCxn id="17" idx="4"/>
            <a:endCxn id="9" idx="1"/>
          </p:cNvCxnSpPr>
          <p:nvPr/>
        </p:nvCxnSpPr>
        <p:spPr>
          <a:xfrm rot="16200000" flipH="1">
            <a:off x="6325482" y="4127621"/>
            <a:ext cx="1183059" cy="485688"/>
          </a:xfrm>
          <a:prstGeom prst="bentConnector2">
            <a:avLst/>
          </a:prstGeom>
          <a:ln w="1905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6FC07C8-8996-4EAA-94FE-1889491529A9}"/>
              </a:ext>
            </a:extLst>
          </p:cNvPr>
          <p:cNvSpPr/>
          <p:nvPr/>
        </p:nvSpPr>
        <p:spPr>
          <a:xfrm>
            <a:off x="9042625" y="2340219"/>
            <a:ext cx="3251200" cy="18075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56000" tIns="487680" rIns="256000" bIns="487680" rtlCol="0" anchor="ctr"/>
          <a:lstStyle/>
          <a:p>
            <a:pPr algn="ctr"/>
            <a:r>
              <a:rPr lang="en-GB" sz="2133" b="1">
                <a:solidFill>
                  <a:schemeClr val="tx1"/>
                </a:solidFill>
                <a:latin typeface="Arial" panose="020B0604020202020204" pitchFamily="34" charset="0"/>
                <a:cs typeface="Arial" panose="020B0604020202020204" pitchFamily="34" charset="0"/>
              </a:rPr>
              <a:t>Primary endpoint</a:t>
            </a:r>
          </a:p>
          <a:p>
            <a:pPr marL="406369" indent="-406369">
              <a:buFont typeface="Arial" panose="020B0604020202020204" pitchFamily="34" charset="0"/>
              <a:buChar char="•"/>
            </a:pPr>
            <a:r>
              <a:rPr lang="en-GB" sz="2133">
                <a:solidFill>
                  <a:schemeClr val="tx1"/>
                </a:solidFill>
                <a:latin typeface="Arial" panose="020B0604020202020204" pitchFamily="34" charset="0"/>
                <a:cs typeface="Arial" panose="020B0604020202020204" pitchFamily="34" charset="0"/>
              </a:rPr>
              <a:t>PFS by BICR using RECIST v1.1</a:t>
            </a:r>
            <a:endParaRPr lang="en-GB" sz="2133" baseline="30000">
              <a:solidFill>
                <a:schemeClr val="tx1"/>
              </a:solidFill>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68588B75-3E7D-48CF-BE39-814B1FB90BB1}"/>
              </a:ext>
            </a:extLst>
          </p:cNvPr>
          <p:cNvSpPr/>
          <p:nvPr/>
        </p:nvSpPr>
        <p:spPr>
          <a:xfrm>
            <a:off x="6258167" y="2946936"/>
            <a:ext cx="832000" cy="832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56" b="1"/>
              <a:t>R</a:t>
            </a:r>
          </a:p>
        </p:txBody>
      </p:sp>
      <p:cxnSp>
        <p:nvCxnSpPr>
          <p:cNvPr id="19" name="Straight Connector 18">
            <a:extLst>
              <a:ext uri="{FF2B5EF4-FFF2-40B4-BE49-F238E27FC236}">
                <a16:creationId xmlns:a16="http://schemas.microsoft.com/office/drawing/2014/main" id="{A4943604-62BA-4E4D-80EF-BAC3B4EABFB3}"/>
              </a:ext>
            </a:extLst>
          </p:cNvPr>
          <p:cNvCxnSpPr>
            <a:cxnSpLocks/>
            <a:stCxn id="7" idx="3"/>
            <a:endCxn id="17" idx="2"/>
          </p:cNvCxnSpPr>
          <p:nvPr/>
        </p:nvCxnSpPr>
        <p:spPr>
          <a:xfrm>
            <a:off x="4910894" y="3356520"/>
            <a:ext cx="1347273" cy="6416"/>
          </a:xfrm>
          <a:prstGeom prst="line">
            <a:avLst/>
          </a:prstGeom>
          <a:ln w="19050">
            <a:solidFill>
              <a:schemeClr val="bg1">
                <a:lumMod val="50000"/>
              </a:schemeClr>
            </a:solidFill>
            <a:tailEnd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1118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8EB28-36F5-4EDE-A8C5-822528F12510}"/>
              </a:ext>
            </a:extLst>
          </p:cNvPr>
          <p:cNvSpPr>
            <a:spLocks noGrp="1"/>
          </p:cNvSpPr>
          <p:nvPr>
            <p:ph type="title"/>
          </p:nvPr>
        </p:nvSpPr>
        <p:spPr>
          <a:xfrm>
            <a:off x="838200" y="297922"/>
            <a:ext cx="10515600" cy="1325563"/>
          </a:xfrm>
        </p:spPr>
        <p:txBody>
          <a:bodyPr/>
          <a:lstStyle/>
          <a:p>
            <a:r>
              <a:rPr lang="en-US"/>
              <a:t>Idea 2: Trial of </a:t>
            </a:r>
            <a:r>
              <a:rPr lang="en-US" err="1"/>
              <a:t>Mobocertinib</a:t>
            </a:r>
            <a:r>
              <a:rPr lang="en-US"/>
              <a:t> in 1</a:t>
            </a:r>
            <a:r>
              <a:rPr lang="en-US" baseline="30000"/>
              <a:t>st</a:t>
            </a:r>
            <a:r>
              <a:rPr lang="en-US"/>
              <a:t> line</a:t>
            </a:r>
          </a:p>
        </p:txBody>
      </p:sp>
      <p:graphicFrame>
        <p:nvGraphicFramePr>
          <p:cNvPr id="4" name="Table 3">
            <a:extLst>
              <a:ext uri="{FF2B5EF4-FFF2-40B4-BE49-F238E27FC236}">
                <a16:creationId xmlns:a16="http://schemas.microsoft.com/office/drawing/2014/main" id="{9B8E6203-05DE-4B60-A7DB-3A40B4725B3A}"/>
              </a:ext>
            </a:extLst>
          </p:cNvPr>
          <p:cNvGraphicFramePr>
            <a:graphicFrameLocks noGrp="1"/>
          </p:cNvGraphicFramePr>
          <p:nvPr/>
        </p:nvGraphicFramePr>
        <p:xfrm>
          <a:off x="4731127" y="6299245"/>
          <a:ext cx="9490863" cy="487680"/>
        </p:xfrm>
        <a:graphic>
          <a:graphicData uri="http://schemas.openxmlformats.org/drawingml/2006/table">
            <a:tbl>
              <a:tblPr/>
              <a:tblGrid>
                <a:gridCol w="9490863">
                  <a:extLst>
                    <a:ext uri="{9D8B030D-6E8A-4147-A177-3AD203B41FA5}">
                      <a16:colId xmlns:a16="http://schemas.microsoft.com/office/drawing/2014/main" val="4009691014"/>
                    </a:ext>
                  </a:extLst>
                </a:gridCol>
              </a:tblGrid>
              <a:tr h="487680">
                <a:tc>
                  <a:txBody>
                    <a:bodyPr/>
                    <a:lstStyle/>
                    <a:p>
                      <a:r>
                        <a:rPr lang="en-US" sz="2400" b="0" i="0" kern="1200">
                          <a:solidFill>
                            <a:schemeClr val="tx1"/>
                          </a:solidFill>
                          <a:effectLst/>
                          <a:latin typeface="+mn-lt"/>
                          <a:ea typeface="+mn-ea"/>
                          <a:cs typeface="+mn-cs"/>
                        </a:rPr>
                        <a:t>ClinicalTrials.gov Identifier: NCT04129502</a:t>
                      </a:r>
                      <a:endParaRPr lang="en-US" sz="2400">
                        <a:effectLst/>
                        <a:latin typeface="Source Sans Pro" panose="020B0503030403020204" pitchFamily="34" charset="0"/>
                      </a:endParaRPr>
                    </a:p>
                  </a:txBody>
                  <a:tcPr marL="121920" marR="121920" marT="60960" marB="60960" anchor="ctr">
                    <a:lnL>
                      <a:noFill/>
                    </a:lnL>
                    <a:lnR>
                      <a:noFill/>
                    </a:lnR>
                    <a:lnT>
                      <a:noFill/>
                    </a:lnT>
                    <a:lnB>
                      <a:noFill/>
                    </a:lnB>
                    <a:solidFill>
                      <a:srgbClr val="FFFFFF"/>
                    </a:solidFill>
                  </a:tcPr>
                </a:tc>
                <a:extLst>
                  <a:ext uri="{0D108BD9-81ED-4DB2-BD59-A6C34878D82A}">
                    <a16:rowId xmlns:a16="http://schemas.microsoft.com/office/drawing/2014/main" val="2886864504"/>
                  </a:ext>
                </a:extLst>
              </a:tr>
            </a:tbl>
          </a:graphicData>
        </a:graphic>
      </p:graphicFrame>
      <p:sp>
        <p:nvSpPr>
          <p:cNvPr id="7" name="Rounded Rectangle 5">
            <a:extLst>
              <a:ext uri="{FF2B5EF4-FFF2-40B4-BE49-F238E27FC236}">
                <a16:creationId xmlns:a16="http://schemas.microsoft.com/office/drawing/2014/main" id="{13BE63FA-CB96-439E-B52B-5D478650A5A5}"/>
              </a:ext>
            </a:extLst>
          </p:cNvPr>
          <p:cNvSpPr/>
          <p:nvPr/>
        </p:nvSpPr>
        <p:spPr>
          <a:xfrm>
            <a:off x="471946" y="2054689"/>
            <a:ext cx="4438948" cy="2603663"/>
          </a:xfrm>
          <a:prstGeom prst="roundRect">
            <a:avLst>
              <a:gd name="adj" fmla="val 0"/>
            </a:avLst>
          </a:prstGeom>
          <a:solidFill>
            <a:srgbClr val="003865"/>
          </a:solidFill>
          <a:ln>
            <a:noFill/>
          </a:ln>
        </p:spPr>
        <p:style>
          <a:lnRef idx="2">
            <a:schemeClr val="accent1">
              <a:shade val="50000"/>
            </a:schemeClr>
          </a:lnRef>
          <a:fillRef idx="1">
            <a:schemeClr val="accent1"/>
          </a:fillRef>
          <a:effectRef idx="0">
            <a:schemeClr val="accent1"/>
          </a:effectRef>
          <a:fontRef idx="minor">
            <a:schemeClr val="lt1"/>
          </a:fontRef>
        </p:style>
        <p:txBody>
          <a:bodyPr lIns="325120" tIns="325120" rIns="325120" bIns="3251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324540" indent="-324540" defTabSz="1625437">
              <a:spcAft>
                <a:spcPts val="1067"/>
              </a:spcAft>
              <a:buFont typeface="Arial" panose="020B0604020202020204" pitchFamily="34" charset="0"/>
              <a:buChar char="•"/>
            </a:pPr>
            <a:r>
              <a:rPr lang="en-US" sz="2133">
                <a:solidFill>
                  <a:schemeClr val="bg1"/>
                </a:solidFill>
                <a:latin typeface="Arial" panose="020B0604020202020204" pitchFamily="34" charset="0"/>
                <a:cs typeface="Arial" panose="020B0604020202020204" pitchFamily="34" charset="0"/>
              </a:rPr>
              <a:t>Recurrent/Metastatic NSCLC </a:t>
            </a:r>
          </a:p>
          <a:p>
            <a:pPr marL="324540" indent="-324540" defTabSz="1625437">
              <a:spcAft>
                <a:spcPts val="1067"/>
              </a:spcAft>
              <a:buFont typeface="Arial" panose="020B0604020202020204" pitchFamily="34" charset="0"/>
              <a:buChar char="•"/>
            </a:pPr>
            <a:r>
              <a:rPr lang="en-US" sz="2133">
                <a:solidFill>
                  <a:schemeClr val="bg1"/>
                </a:solidFill>
                <a:latin typeface="Arial" panose="020B0604020202020204" pitchFamily="34" charset="0"/>
                <a:cs typeface="Arial" panose="020B0604020202020204" pitchFamily="34" charset="0"/>
              </a:rPr>
              <a:t>EGFR Exon 20 insertion</a:t>
            </a:r>
          </a:p>
          <a:p>
            <a:pPr marL="324540" indent="-324540" defTabSz="1625437">
              <a:spcAft>
                <a:spcPts val="1067"/>
              </a:spcAft>
              <a:buFont typeface="Arial" panose="020B0604020202020204" pitchFamily="34" charset="0"/>
              <a:buChar char="•"/>
            </a:pPr>
            <a:r>
              <a:rPr lang="en-US" sz="2133" b="1">
                <a:solidFill>
                  <a:schemeClr val="bg1"/>
                </a:solidFill>
                <a:latin typeface="Arial" panose="020B0604020202020204" pitchFamily="34" charset="0"/>
                <a:cs typeface="Arial" panose="020B0604020202020204" pitchFamily="34" charset="0"/>
              </a:rPr>
              <a:t>No prior systemic therapy</a:t>
            </a:r>
          </a:p>
          <a:p>
            <a:pPr algn="ctr" defTabSz="1625437"/>
            <a:r>
              <a:rPr lang="en-US" sz="2133" b="1">
                <a:solidFill>
                  <a:schemeClr val="bg1"/>
                </a:solidFill>
                <a:latin typeface="Arial" panose="020B0604020202020204" pitchFamily="34" charset="0"/>
                <a:cs typeface="Arial" panose="020B0604020202020204" pitchFamily="34" charset="0"/>
              </a:rPr>
              <a:t> N=318</a:t>
            </a:r>
          </a:p>
        </p:txBody>
      </p:sp>
      <p:sp>
        <p:nvSpPr>
          <p:cNvPr id="8" name="Rectangle 7">
            <a:extLst>
              <a:ext uri="{FF2B5EF4-FFF2-40B4-BE49-F238E27FC236}">
                <a16:creationId xmlns:a16="http://schemas.microsoft.com/office/drawing/2014/main" id="{26FAC85F-4575-425B-A93D-233D407B50FA}"/>
              </a:ext>
            </a:extLst>
          </p:cNvPr>
          <p:cNvSpPr/>
          <p:nvPr/>
        </p:nvSpPr>
        <p:spPr>
          <a:xfrm>
            <a:off x="7159855" y="1096756"/>
            <a:ext cx="2556028" cy="14630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256000" tIns="256000" rIns="256000" bIns="256000" rtlCol="0" anchor="ctr"/>
          <a:lstStyle/>
          <a:p>
            <a:pPr algn="ctr"/>
            <a:r>
              <a:rPr lang="en-GB" sz="2133" b="1" err="1">
                <a:latin typeface="Arial" panose="020B0604020202020204" pitchFamily="34" charset="0"/>
                <a:cs typeface="Arial" panose="020B0604020202020204" pitchFamily="34" charset="0"/>
              </a:rPr>
              <a:t>mobocertinib</a:t>
            </a:r>
            <a:endParaRPr lang="en-GB" sz="2133" b="1">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B6A00360-562F-4751-BEE0-AFAD3AF630C9}"/>
              </a:ext>
            </a:extLst>
          </p:cNvPr>
          <p:cNvSpPr/>
          <p:nvPr/>
        </p:nvSpPr>
        <p:spPr>
          <a:xfrm>
            <a:off x="7159855" y="4230475"/>
            <a:ext cx="2556028" cy="146304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56000" tIns="256000" rIns="256000" bIns="256000" numCol="1" spcCol="0" rtlCol="0" fromWordArt="0" anchor="ctr" anchorCtr="0" forceAA="0" compatLnSpc="1">
            <a:prstTxWarp prst="textNoShape">
              <a:avLst/>
            </a:prstTxWarp>
            <a:noAutofit/>
          </a:bodyPr>
          <a:lstStyle/>
          <a:p>
            <a:pPr algn="ctr"/>
            <a:r>
              <a:rPr lang="en-GB" sz="2133" b="1">
                <a:solidFill>
                  <a:schemeClr val="tx1"/>
                </a:solidFill>
                <a:latin typeface="Arial" panose="020B0604020202020204" pitchFamily="34" charset="0"/>
                <a:cs typeface="Arial" panose="020B0604020202020204" pitchFamily="34" charset="0"/>
              </a:rPr>
              <a:t>carboplatin or cisplatin </a:t>
            </a:r>
          </a:p>
          <a:p>
            <a:pPr algn="ctr"/>
            <a:r>
              <a:rPr lang="en-GB" sz="2133" b="1">
                <a:solidFill>
                  <a:schemeClr val="tx1"/>
                </a:solidFill>
                <a:latin typeface="Arial" panose="020B0604020202020204" pitchFamily="34" charset="0"/>
                <a:cs typeface="Arial" panose="020B0604020202020204" pitchFamily="34" charset="0"/>
              </a:rPr>
              <a:t>+</a:t>
            </a:r>
          </a:p>
          <a:p>
            <a:pPr algn="ctr"/>
            <a:r>
              <a:rPr lang="en-GB" sz="2133" b="1">
                <a:solidFill>
                  <a:schemeClr val="tx1"/>
                </a:solidFill>
                <a:latin typeface="Arial" panose="020B0604020202020204" pitchFamily="34" charset="0"/>
                <a:cs typeface="Arial" panose="020B0604020202020204" pitchFamily="34" charset="0"/>
              </a:rPr>
              <a:t>pemetrexed</a:t>
            </a:r>
          </a:p>
        </p:txBody>
      </p:sp>
      <p:cxnSp>
        <p:nvCxnSpPr>
          <p:cNvPr id="10" name="Elbow Connector 8">
            <a:extLst>
              <a:ext uri="{FF2B5EF4-FFF2-40B4-BE49-F238E27FC236}">
                <a16:creationId xmlns:a16="http://schemas.microsoft.com/office/drawing/2014/main" id="{8E2DD735-096B-42A0-916D-22EB36BF2968}"/>
              </a:ext>
            </a:extLst>
          </p:cNvPr>
          <p:cNvCxnSpPr>
            <a:cxnSpLocks/>
            <a:stCxn id="17" idx="0"/>
            <a:endCxn id="8" idx="1"/>
          </p:cNvCxnSpPr>
          <p:nvPr/>
        </p:nvCxnSpPr>
        <p:spPr>
          <a:xfrm rot="5400000" flipH="1" flipV="1">
            <a:off x="6357682" y="2144763"/>
            <a:ext cx="1118660" cy="485688"/>
          </a:xfrm>
          <a:prstGeom prst="bentConnector2">
            <a:avLst/>
          </a:prstGeom>
          <a:ln w="1905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Elbow Connector 9">
            <a:extLst>
              <a:ext uri="{FF2B5EF4-FFF2-40B4-BE49-F238E27FC236}">
                <a16:creationId xmlns:a16="http://schemas.microsoft.com/office/drawing/2014/main" id="{995E747D-9FD7-4D24-B77D-20A5C36B5467}"/>
              </a:ext>
            </a:extLst>
          </p:cNvPr>
          <p:cNvCxnSpPr>
            <a:cxnSpLocks/>
            <a:stCxn id="17" idx="4"/>
            <a:endCxn id="9" idx="1"/>
          </p:cNvCxnSpPr>
          <p:nvPr/>
        </p:nvCxnSpPr>
        <p:spPr>
          <a:xfrm rot="16200000" flipH="1">
            <a:off x="6325481" y="4127621"/>
            <a:ext cx="1183059" cy="485688"/>
          </a:xfrm>
          <a:prstGeom prst="bentConnector2">
            <a:avLst/>
          </a:prstGeom>
          <a:ln w="1905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6FC07C8-8996-4EAA-94FE-1889491529A9}"/>
              </a:ext>
            </a:extLst>
          </p:cNvPr>
          <p:cNvSpPr/>
          <p:nvPr/>
        </p:nvSpPr>
        <p:spPr>
          <a:xfrm>
            <a:off x="9042625" y="2340219"/>
            <a:ext cx="3251200" cy="18075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256000" tIns="487680" rIns="256000" bIns="487680" rtlCol="0" anchor="ctr"/>
          <a:lstStyle/>
          <a:p>
            <a:pPr algn="ctr"/>
            <a:r>
              <a:rPr lang="en-GB" sz="2133" b="1">
                <a:solidFill>
                  <a:schemeClr val="tx1"/>
                </a:solidFill>
                <a:latin typeface="Arial" panose="020B0604020202020204" pitchFamily="34" charset="0"/>
                <a:cs typeface="Arial" panose="020B0604020202020204" pitchFamily="34" charset="0"/>
              </a:rPr>
              <a:t>Primary endpoint</a:t>
            </a:r>
          </a:p>
          <a:p>
            <a:pPr marL="406369" indent="-406369">
              <a:buFont typeface="Arial" panose="020B0604020202020204" pitchFamily="34" charset="0"/>
              <a:buChar char="•"/>
            </a:pPr>
            <a:r>
              <a:rPr lang="en-GB" sz="2133">
                <a:solidFill>
                  <a:schemeClr val="tx1"/>
                </a:solidFill>
                <a:latin typeface="Arial" panose="020B0604020202020204" pitchFamily="34" charset="0"/>
                <a:cs typeface="Arial" panose="020B0604020202020204" pitchFamily="34" charset="0"/>
              </a:rPr>
              <a:t>PFS by BICR using RECIST v1.1</a:t>
            </a:r>
            <a:endParaRPr lang="en-GB" sz="2133" baseline="30000">
              <a:solidFill>
                <a:schemeClr val="tx1"/>
              </a:solidFill>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68588B75-3E7D-48CF-BE39-814B1FB90BB1}"/>
              </a:ext>
            </a:extLst>
          </p:cNvPr>
          <p:cNvSpPr/>
          <p:nvPr/>
        </p:nvSpPr>
        <p:spPr>
          <a:xfrm>
            <a:off x="6258167" y="2946936"/>
            <a:ext cx="832000" cy="8320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56" b="1"/>
              <a:t>R</a:t>
            </a:r>
          </a:p>
        </p:txBody>
      </p:sp>
      <p:cxnSp>
        <p:nvCxnSpPr>
          <p:cNvPr id="19" name="Straight Connector 18">
            <a:extLst>
              <a:ext uri="{FF2B5EF4-FFF2-40B4-BE49-F238E27FC236}">
                <a16:creationId xmlns:a16="http://schemas.microsoft.com/office/drawing/2014/main" id="{A4943604-62BA-4E4D-80EF-BAC3B4EABFB3}"/>
              </a:ext>
            </a:extLst>
          </p:cNvPr>
          <p:cNvCxnSpPr>
            <a:cxnSpLocks/>
            <a:stCxn id="7" idx="3"/>
            <a:endCxn id="17" idx="2"/>
          </p:cNvCxnSpPr>
          <p:nvPr/>
        </p:nvCxnSpPr>
        <p:spPr>
          <a:xfrm>
            <a:off x="4910894" y="3356520"/>
            <a:ext cx="1347273" cy="6416"/>
          </a:xfrm>
          <a:prstGeom prst="line">
            <a:avLst/>
          </a:prstGeom>
          <a:ln w="19050">
            <a:solidFill>
              <a:schemeClr val="bg1">
                <a:lumMod val="50000"/>
              </a:schemeClr>
            </a:solidFill>
            <a:tailEnd w="lg"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943AF79-A099-32B3-FFE6-F148D4C9CC5D}"/>
              </a:ext>
            </a:extLst>
          </p:cNvPr>
          <p:cNvSpPr txBox="1"/>
          <p:nvPr/>
        </p:nvSpPr>
        <p:spPr>
          <a:xfrm>
            <a:off x="9715883" y="5063300"/>
            <a:ext cx="1924694" cy="830997"/>
          </a:xfrm>
          <a:prstGeom prst="rect">
            <a:avLst/>
          </a:prstGeom>
          <a:noFill/>
        </p:spPr>
        <p:txBody>
          <a:bodyPr wrap="none" rtlCol="0">
            <a:spAutoFit/>
          </a:bodyPr>
          <a:lstStyle/>
          <a:p>
            <a:r>
              <a:rPr lang="en-US" sz="2400" b="1"/>
              <a:t>RR: 19-30%</a:t>
            </a:r>
          </a:p>
          <a:p>
            <a:r>
              <a:rPr lang="en-US" sz="2400" b="1" err="1"/>
              <a:t>mPFS</a:t>
            </a:r>
            <a:r>
              <a:rPr lang="en-US" sz="2400" b="1"/>
              <a:t>: 6-7 </a:t>
            </a:r>
            <a:r>
              <a:rPr lang="en-US" sz="2400" b="1" err="1"/>
              <a:t>mo</a:t>
            </a:r>
            <a:endParaRPr lang="en-US" sz="2400" b="1"/>
          </a:p>
        </p:txBody>
      </p:sp>
    </p:spTree>
    <p:extLst>
      <p:ext uri="{BB962C8B-B14F-4D97-AF65-F5344CB8AC3E}">
        <p14:creationId xmlns:p14="http://schemas.microsoft.com/office/powerpoint/2010/main" val="241273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E98FB8-E4BD-469A-E416-A1949F6263DC}"/>
              </a:ext>
            </a:extLst>
          </p:cNvPr>
          <p:cNvSpPr>
            <a:spLocks noGrp="1"/>
          </p:cNvSpPr>
          <p:nvPr>
            <p:ph type="ctrTitle"/>
          </p:nvPr>
        </p:nvSpPr>
        <p:spPr>
          <a:xfrm>
            <a:off x="489490" y="312819"/>
            <a:ext cx="11213020" cy="576000"/>
          </a:xfrm>
        </p:spPr>
        <p:txBody>
          <a:bodyPr/>
          <a:lstStyle/>
          <a:p>
            <a:r>
              <a:rPr lang="en-US" err="1">
                <a:solidFill>
                  <a:srgbClr val="005490"/>
                </a:solidFill>
              </a:rPr>
              <a:t>Mobocertinib</a:t>
            </a:r>
            <a:r>
              <a:rPr lang="en-US">
                <a:solidFill>
                  <a:srgbClr val="005490"/>
                </a:solidFill>
              </a:rPr>
              <a:t> vs Chemotherapy</a:t>
            </a:r>
            <a:br>
              <a:rPr lang="en-US">
                <a:solidFill>
                  <a:srgbClr val="005490"/>
                </a:solidFill>
              </a:rPr>
            </a:br>
            <a:r>
              <a:rPr lang="en-US">
                <a:solidFill>
                  <a:srgbClr val="005490"/>
                </a:solidFill>
              </a:rPr>
              <a:t>Progression-Free Survival </a:t>
            </a:r>
            <a:r>
              <a:rPr lang="en-US">
                <a:solidFill>
                  <a:srgbClr val="005490"/>
                </a:solidFill>
                <a:latin typeface="Arial Narrow" panose="020B0606020202030204" pitchFamily="34" charset="0"/>
                <a:ea typeface="+mn-ea"/>
                <a:cs typeface="+mn-cs"/>
              </a:rPr>
              <a:t>similar between arms </a:t>
            </a:r>
            <a:r>
              <a:rPr lang="en-US">
                <a:solidFill>
                  <a:srgbClr val="005490"/>
                </a:solidFill>
              </a:rPr>
              <a:t> </a:t>
            </a:r>
          </a:p>
        </p:txBody>
      </p:sp>
      <p:sp>
        <p:nvSpPr>
          <p:cNvPr id="12" name="Rectangle 11">
            <a:extLst>
              <a:ext uri="{FF2B5EF4-FFF2-40B4-BE49-F238E27FC236}">
                <a16:creationId xmlns:a16="http://schemas.microsoft.com/office/drawing/2014/main" id="{00D1A099-C4A1-930F-1408-F42EF6D5AADB}"/>
              </a:ext>
            </a:extLst>
          </p:cNvPr>
          <p:cNvSpPr/>
          <p:nvPr/>
        </p:nvSpPr>
        <p:spPr>
          <a:xfrm>
            <a:off x="3844345" y="3546126"/>
            <a:ext cx="1529347" cy="344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a:extLst>
              <a:ext uri="{FF2B5EF4-FFF2-40B4-BE49-F238E27FC236}">
                <a16:creationId xmlns:a16="http://schemas.microsoft.com/office/drawing/2014/main" id="{52D92B15-4460-17FE-EBA5-C1D693E199EB}"/>
              </a:ext>
            </a:extLst>
          </p:cNvPr>
          <p:cNvSpPr/>
          <p:nvPr/>
        </p:nvSpPr>
        <p:spPr>
          <a:xfrm>
            <a:off x="9552167" y="3170407"/>
            <a:ext cx="1522843" cy="3975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8">
            <a:extLst>
              <a:ext uri="{FF2B5EF4-FFF2-40B4-BE49-F238E27FC236}">
                <a16:creationId xmlns:a16="http://schemas.microsoft.com/office/drawing/2014/main" id="{46794D7E-8C73-A606-7D10-6529B41BC104}"/>
              </a:ext>
            </a:extLst>
          </p:cNvPr>
          <p:cNvSpPr txBox="1"/>
          <p:nvPr/>
        </p:nvSpPr>
        <p:spPr>
          <a:xfrm>
            <a:off x="9501114" y="6246325"/>
            <a:ext cx="2480166" cy="369332"/>
          </a:xfrm>
          <a:prstGeom prst="rect">
            <a:avLst/>
          </a:prstGeom>
          <a:noFill/>
        </p:spPr>
        <p:txBody>
          <a:bodyPr wrap="none" rtlCol="0">
            <a:spAutoFit/>
          </a:bodyPr>
          <a:lstStyle/>
          <a:p>
            <a:r>
              <a:rPr lang="en-US"/>
              <a:t>Janne et al, JCO 2025</a:t>
            </a:r>
          </a:p>
        </p:txBody>
      </p:sp>
      <p:pic>
        <p:nvPicPr>
          <p:cNvPr id="1026" name="Picture 2">
            <a:extLst>
              <a:ext uri="{FF2B5EF4-FFF2-40B4-BE49-F238E27FC236}">
                <a16:creationId xmlns:a16="http://schemas.microsoft.com/office/drawing/2014/main" id="{30C3DC48-9BB8-5757-F634-FCFAB9F2C059}"/>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116990" y="1317356"/>
            <a:ext cx="8435177" cy="5481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628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E98FB8-E4BD-469A-E416-A1949F6263DC}"/>
              </a:ext>
            </a:extLst>
          </p:cNvPr>
          <p:cNvSpPr>
            <a:spLocks noGrp="1"/>
          </p:cNvSpPr>
          <p:nvPr>
            <p:ph type="ctrTitle"/>
          </p:nvPr>
        </p:nvSpPr>
        <p:spPr>
          <a:xfrm>
            <a:off x="489490" y="312819"/>
            <a:ext cx="11213020" cy="576000"/>
          </a:xfrm>
        </p:spPr>
        <p:txBody>
          <a:bodyPr/>
          <a:lstStyle/>
          <a:p>
            <a:r>
              <a:rPr lang="en-US" err="1">
                <a:solidFill>
                  <a:srgbClr val="005490"/>
                </a:solidFill>
              </a:rPr>
              <a:t>Mobocertinib</a:t>
            </a:r>
            <a:r>
              <a:rPr lang="en-US">
                <a:solidFill>
                  <a:srgbClr val="005490"/>
                </a:solidFill>
              </a:rPr>
              <a:t> vs Chemotherapy</a:t>
            </a:r>
            <a:br>
              <a:rPr lang="en-US">
                <a:solidFill>
                  <a:srgbClr val="005490"/>
                </a:solidFill>
              </a:rPr>
            </a:br>
            <a:r>
              <a:rPr lang="en-US">
                <a:solidFill>
                  <a:srgbClr val="005490"/>
                </a:solidFill>
              </a:rPr>
              <a:t>Duration of response in confirmed responders</a:t>
            </a:r>
          </a:p>
        </p:txBody>
      </p:sp>
      <p:sp>
        <p:nvSpPr>
          <p:cNvPr id="12" name="Rectangle 11">
            <a:extLst>
              <a:ext uri="{FF2B5EF4-FFF2-40B4-BE49-F238E27FC236}">
                <a16:creationId xmlns:a16="http://schemas.microsoft.com/office/drawing/2014/main" id="{00D1A099-C4A1-930F-1408-F42EF6D5AADB}"/>
              </a:ext>
            </a:extLst>
          </p:cNvPr>
          <p:cNvSpPr/>
          <p:nvPr/>
        </p:nvSpPr>
        <p:spPr>
          <a:xfrm>
            <a:off x="3844345" y="3546126"/>
            <a:ext cx="1529347" cy="344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a:extLst>
              <a:ext uri="{FF2B5EF4-FFF2-40B4-BE49-F238E27FC236}">
                <a16:creationId xmlns:a16="http://schemas.microsoft.com/office/drawing/2014/main" id="{52D92B15-4460-17FE-EBA5-C1D693E199EB}"/>
              </a:ext>
            </a:extLst>
          </p:cNvPr>
          <p:cNvSpPr/>
          <p:nvPr/>
        </p:nvSpPr>
        <p:spPr>
          <a:xfrm>
            <a:off x="9552167" y="3170407"/>
            <a:ext cx="1522843" cy="3975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8">
            <a:extLst>
              <a:ext uri="{FF2B5EF4-FFF2-40B4-BE49-F238E27FC236}">
                <a16:creationId xmlns:a16="http://schemas.microsoft.com/office/drawing/2014/main" id="{46794D7E-8C73-A606-7D10-6529B41BC104}"/>
              </a:ext>
            </a:extLst>
          </p:cNvPr>
          <p:cNvSpPr txBox="1"/>
          <p:nvPr/>
        </p:nvSpPr>
        <p:spPr>
          <a:xfrm>
            <a:off x="8825467" y="6274590"/>
            <a:ext cx="2480166" cy="369332"/>
          </a:xfrm>
          <a:prstGeom prst="rect">
            <a:avLst/>
          </a:prstGeom>
          <a:noFill/>
        </p:spPr>
        <p:txBody>
          <a:bodyPr wrap="none" rtlCol="0">
            <a:spAutoFit/>
          </a:bodyPr>
          <a:lstStyle/>
          <a:p>
            <a:r>
              <a:rPr lang="en-US"/>
              <a:t>Janne et al, JCO 2025</a:t>
            </a:r>
          </a:p>
        </p:txBody>
      </p:sp>
      <p:pic>
        <p:nvPicPr>
          <p:cNvPr id="1026" name="Picture 2">
            <a:extLst>
              <a:ext uri="{FF2B5EF4-FFF2-40B4-BE49-F238E27FC236}">
                <a16:creationId xmlns:a16="http://schemas.microsoft.com/office/drawing/2014/main" id="{30C3DC48-9BB8-5757-F634-FCFAB9F2C059}"/>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444939" y="1493614"/>
            <a:ext cx="8714559" cy="4589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9134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medical application&#10;&#10;Description automatically generated">
            <a:extLst>
              <a:ext uri="{FF2B5EF4-FFF2-40B4-BE49-F238E27FC236}">
                <a16:creationId xmlns:a16="http://schemas.microsoft.com/office/drawing/2014/main" id="{328B9224-A397-DF6E-06F3-A00D53A38CB4}"/>
              </a:ext>
            </a:extLst>
          </p:cNvPr>
          <p:cNvPicPr>
            <a:picLocks noChangeAspect="1"/>
          </p:cNvPicPr>
          <p:nvPr/>
        </p:nvPicPr>
        <p:blipFill>
          <a:blip r:embed="rId2"/>
          <a:stretch>
            <a:fillRect/>
          </a:stretch>
        </p:blipFill>
        <p:spPr>
          <a:xfrm>
            <a:off x="1751739" y="568344"/>
            <a:ext cx="7772400" cy="5195023"/>
          </a:xfrm>
          <a:prstGeom prst="rect">
            <a:avLst/>
          </a:prstGeom>
        </p:spPr>
      </p:pic>
      <p:sp>
        <p:nvSpPr>
          <p:cNvPr id="2" name="Title 1">
            <a:extLst>
              <a:ext uri="{FF2B5EF4-FFF2-40B4-BE49-F238E27FC236}">
                <a16:creationId xmlns:a16="http://schemas.microsoft.com/office/drawing/2014/main" id="{7FF62AF7-F0F8-96E5-1303-69D046FD0395}"/>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99962B36-18A2-50DE-361C-BD5262E65E50}"/>
              </a:ext>
            </a:extLst>
          </p:cNvPr>
          <p:cNvSpPr txBox="1"/>
          <p:nvPr/>
        </p:nvSpPr>
        <p:spPr>
          <a:xfrm>
            <a:off x="3702523" y="2750358"/>
            <a:ext cx="5270995" cy="830997"/>
          </a:xfrm>
          <a:prstGeom prst="rect">
            <a:avLst/>
          </a:prstGeom>
          <a:solidFill>
            <a:srgbClr val="FFFF00"/>
          </a:solidFill>
        </p:spPr>
        <p:txBody>
          <a:bodyPr wrap="square" rtlCol="0">
            <a:spAutoFit/>
          </a:bodyPr>
          <a:lstStyle/>
          <a:p>
            <a:pPr algn="ctr"/>
            <a:r>
              <a:rPr lang="en-US" sz="2400"/>
              <a:t>Withdrawal of </a:t>
            </a:r>
            <a:r>
              <a:rPr lang="en-US" sz="2400" err="1"/>
              <a:t>mobocertinib</a:t>
            </a:r>
            <a:r>
              <a:rPr lang="en-US" sz="2400"/>
              <a:t> from the market</a:t>
            </a:r>
          </a:p>
        </p:txBody>
      </p:sp>
      <p:sp>
        <p:nvSpPr>
          <p:cNvPr id="6" name="TextBox 5">
            <a:extLst>
              <a:ext uri="{FF2B5EF4-FFF2-40B4-BE49-F238E27FC236}">
                <a16:creationId xmlns:a16="http://schemas.microsoft.com/office/drawing/2014/main" id="{4D43C44E-5035-A37A-E061-AA3DA79C71A2}"/>
              </a:ext>
            </a:extLst>
          </p:cNvPr>
          <p:cNvSpPr txBox="1"/>
          <p:nvPr/>
        </p:nvSpPr>
        <p:spPr>
          <a:xfrm>
            <a:off x="8772041" y="6276814"/>
            <a:ext cx="1890261" cy="369332"/>
          </a:xfrm>
          <a:prstGeom prst="rect">
            <a:avLst/>
          </a:prstGeom>
          <a:noFill/>
        </p:spPr>
        <p:txBody>
          <a:bodyPr wrap="none" rtlCol="0">
            <a:spAutoFit/>
          </a:bodyPr>
          <a:lstStyle/>
          <a:p>
            <a:pPr algn="l"/>
            <a:r>
              <a:rPr lang="en-US">
                <a:solidFill>
                  <a:srgbClr val="272524"/>
                </a:solidFill>
              </a:rPr>
              <a:t>Federal Register</a:t>
            </a:r>
          </a:p>
        </p:txBody>
      </p:sp>
    </p:spTree>
    <p:extLst>
      <p:ext uri="{BB962C8B-B14F-4D97-AF65-F5344CB8AC3E}">
        <p14:creationId xmlns:p14="http://schemas.microsoft.com/office/powerpoint/2010/main" val="1773671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BC0C9-0BB9-2A41-9277-205B4E89459A}"/>
              </a:ext>
            </a:extLst>
          </p:cNvPr>
          <p:cNvSpPr>
            <a:spLocks noGrp="1"/>
          </p:cNvSpPr>
          <p:nvPr>
            <p:ph type="title"/>
          </p:nvPr>
        </p:nvSpPr>
        <p:spPr>
          <a:xfrm>
            <a:off x="228380" y="492703"/>
            <a:ext cx="11394276" cy="1080011"/>
          </a:xfrm>
        </p:spPr>
        <p:txBody>
          <a:bodyPr>
            <a:normAutofit fontScale="90000"/>
          </a:bodyPr>
          <a:lstStyle/>
          <a:p>
            <a:r>
              <a:rPr lang="en-US" sz="4000"/>
              <a:t>What about some of the more challenging targets?</a:t>
            </a:r>
          </a:p>
        </p:txBody>
      </p:sp>
      <p:sp>
        <p:nvSpPr>
          <p:cNvPr id="10" name="TextBox 9">
            <a:extLst>
              <a:ext uri="{FF2B5EF4-FFF2-40B4-BE49-F238E27FC236}">
                <a16:creationId xmlns:a16="http://schemas.microsoft.com/office/drawing/2014/main" id="{4F585E67-F34A-3646-A8D4-1DF871A68661}"/>
              </a:ext>
            </a:extLst>
          </p:cNvPr>
          <p:cNvSpPr txBox="1"/>
          <p:nvPr/>
        </p:nvSpPr>
        <p:spPr>
          <a:xfrm>
            <a:off x="5806857" y="1094472"/>
            <a:ext cx="3711272" cy="369332"/>
          </a:xfrm>
          <a:prstGeom prst="rect">
            <a:avLst/>
          </a:prstGeom>
          <a:noFill/>
        </p:spPr>
        <p:txBody>
          <a:bodyPr wrap="none" rtlCol="0">
            <a:spAutoFit/>
          </a:bodyPr>
          <a:lstStyle/>
          <a:p>
            <a:r>
              <a:rPr lang="en-US"/>
              <a:t>Mutations/Gene Fusions (by NGS)</a:t>
            </a:r>
          </a:p>
        </p:txBody>
      </p:sp>
      <p:grpSp>
        <p:nvGrpSpPr>
          <p:cNvPr id="4" name="Group 3">
            <a:extLst>
              <a:ext uri="{FF2B5EF4-FFF2-40B4-BE49-F238E27FC236}">
                <a16:creationId xmlns:a16="http://schemas.microsoft.com/office/drawing/2014/main" id="{BFC42B6A-2D23-9D72-8925-F1272E3AEFE6}"/>
              </a:ext>
            </a:extLst>
          </p:cNvPr>
          <p:cNvGrpSpPr/>
          <p:nvPr/>
        </p:nvGrpSpPr>
        <p:grpSpPr>
          <a:xfrm>
            <a:off x="4928460" y="1068325"/>
            <a:ext cx="6597112" cy="5448483"/>
            <a:chOff x="4928460" y="1068325"/>
            <a:chExt cx="6597112" cy="5448483"/>
          </a:xfrm>
        </p:grpSpPr>
        <p:pic>
          <p:nvPicPr>
            <p:cNvPr id="6" name="Picture 5">
              <a:extLst>
                <a:ext uri="{FF2B5EF4-FFF2-40B4-BE49-F238E27FC236}">
                  <a16:creationId xmlns:a16="http://schemas.microsoft.com/office/drawing/2014/main" id="{B4DBAFF3-93FD-D240-814B-4A4F71F65C19}"/>
                </a:ext>
              </a:extLst>
            </p:cNvPr>
            <p:cNvPicPr>
              <a:picLocks noChangeAspect="1"/>
            </p:cNvPicPr>
            <p:nvPr/>
          </p:nvPicPr>
          <p:blipFill rotWithShape="1">
            <a:blip r:embed="rId3">
              <a:extLst>
                <a:ext uri="{28A0092B-C50C-407E-A947-70E740481C1C}">
                  <a14:useLocalDpi xmlns:a14="http://schemas.microsoft.com/office/drawing/2010/main"/>
                </a:ext>
              </a:extLst>
            </a:blip>
            <a:srcRect l="47415" t="-3318" r="-1525" b="3318"/>
            <a:stretch/>
          </p:blipFill>
          <p:spPr>
            <a:xfrm>
              <a:off x="4928460" y="1068325"/>
              <a:ext cx="6597112" cy="5448483"/>
            </a:xfrm>
            <a:prstGeom prst="rect">
              <a:avLst/>
            </a:prstGeom>
          </p:spPr>
        </p:pic>
        <p:sp>
          <p:nvSpPr>
            <p:cNvPr id="3" name="Rectangle 2">
              <a:extLst>
                <a:ext uri="{FF2B5EF4-FFF2-40B4-BE49-F238E27FC236}">
                  <a16:creationId xmlns:a16="http://schemas.microsoft.com/office/drawing/2014/main" id="{2348D999-A96B-74CD-38D1-0FCB5BCE55F7}"/>
                </a:ext>
              </a:extLst>
            </p:cNvPr>
            <p:cNvSpPr/>
            <p:nvPr/>
          </p:nvSpPr>
          <p:spPr>
            <a:xfrm>
              <a:off x="8989017" y="5745365"/>
              <a:ext cx="2216257" cy="619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Left Brace 4">
            <a:extLst>
              <a:ext uri="{FF2B5EF4-FFF2-40B4-BE49-F238E27FC236}">
                <a16:creationId xmlns:a16="http://schemas.microsoft.com/office/drawing/2014/main" id="{51479D0C-967A-78CD-61C8-510359CD0C7B}"/>
              </a:ext>
            </a:extLst>
          </p:cNvPr>
          <p:cNvSpPr/>
          <p:nvPr/>
        </p:nvSpPr>
        <p:spPr>
          <a:xfrm rot="1034237">
            <a:off x="4417017" y="1572714"/>
            <a:ext cx="976393" cy="309227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09E3E6E-6319-E687-3665-86B94A01D3F8}"/>
              </a:ext>
            </a:extLst>
          </p:cNvPr>
          <p:cNvSpPr txBox="1"/>
          <p:nvPr/>
        </p:nvSpPr>
        <p:spPr>
          <a:xfrm>
            <a:off x="976394" y="2603714"/>
            <a:ext cx="3004384" cy="830997"/>
          </a:xfrm>
          <a:prstGeom prst="rect">
            <a:avLst/>
          </a:prstGeom>
          <a:noFill/>
        </p:spPr>
        <p:txBody>
          <a:bodyPr wrap="square" rtlCol="0">
            <a:spAutoFit/>
          </a:bodyPr>
          <a:lstStyle/>
          <a:p>
            <a:pPr algn="ctr"/>
            <a:r>
              <a:rPr lang="en-US" sz="2400">
                <a:solidFill>
                  <a:srgbClr val="272524"/>
                </a:solidFill>
              </a:rPr>
              <a:t>KRAS…more than a quarter of NSCLC!</a:t>
            </a:r>
          </a:p>
        </p:txBody>
      </p:sp>
    </p:spTree>
    <p:extLst>
      <p:ext uri="{BB962C8B-B14F-4D97-AF65-F5344CB8AC3E}">
        <p14:creationId xmlns:p14="http://schemas.microsoft.com/office/powerpoint/2010/main" val="37833317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507510D-5FFC-4933-9CC1-9FD00B299E40}"/>
              </a:ext>
            </a:extLst>
          </p:cNvPr>
          <p:cNvSpPr>
            <a:spLocks noGrp="1"/>
          </p:cNvSpPr>
          <p:nvPr>
            <p:ph type="title"/>
          </p:nvPr>
        </p:nvSpPr>
        <p:spPr>
          <a:xfrm>
            <a:off x="238084" y="332656"/>
            <a:ext cx="11715832" cy="416326"/>
          </a:xfrm>
        </p:spPr>
        <p:txBody>
          <a:bodyPr/>
          <a:lstStyle/>
          <a:p>
            <a:r>
              <a:rPr lang="es-ES" sz="4400" err="1">
                <a:solidFill>
                  <a:schemeClr val="tx1"/>
                </a:solidFill>
              </a:rPr>
              <a:t>How</a:t>
            </a:r>
            <a:r>
              <a:rPr lang="es-ES" sz="4400">
                <a:solidFill>
                  <a:schemeClr val="tx1"/>
                </a:solidFill>
              </a:rPr>
              <a:t> do </a:t>
            </a:r>
            <a:r>
              <a:rPr lang="es-ES" sz="4400" err="1">
                <a:solidFill>
                  <a:schemeClr val="tx1"/>
                </a:solidFill>
              </a:rPr>
              <a:t>we</a:t>
            </a:r>
            <a:r>
              <a:rPr lang="es-ES" sz="4400">
                <a:solidFill>
                  <a:schemeClr val="tx1"/>
                </a:solidFill>
              </a:rPr>
              <a:t> target KRAS </a:t>
            </a:r>
            <a:r>
              <a:rPr lang="es-ES" sz="4400" err="1">
                <a:solidFill>
                  <a:schemeClr val="tx1"/>
                </a:solidFill>
              </a:rPr>
              <a:t>mutant</a:t>
            </a:r>
            <a:r>
              <a:rPr lang="es-ES" sz="4400">
                <a:solidFill>
                  <a:schemeClr val="tx1"/>
                </a:solidFill>
              </a:rPr>
              <a:t> </a:t>
            </a:r>
            <a:r>
              <a:rPr lang="es-ES" sz="4400" err="1">
                <a:solidFill>
                  <a:schemeClr val="tx1"/>
                </a:solidFill>
              </a:rPr>
              <a:t>cancers</a:t>
            </a:r>
            <a:r>
              <a:rPr lang="es-ES" sz="4400">
                <a:solidFill>
                  <a:schemeClr val="tx1"/>
                </a:solidFill>
              </a:rPr>
              <a:t>?</a:t>
            </a:r>
            <a:br>
              <a:rPr lang="es-ES" sz="4400">
                <a:solidFill>
                  <a:schemeClr val="tx1"/>
                </a:solidFill>
              </a:rPr>
            </a:br>
            <a:endParaRPr lang="es-ES" sz="4400">
              <a:solidFill>
                <a:schemeClr val="tx1"/>
              </a:solidFill>
            </a:endParaRPr>
          </a:p>
        </p:txBody>
      </p:sp>
      <p:pic>
        <p:nvPicPr>
          <p:cNvPr id="6" name="Picture 5">
            <a:extLst>
              <a:ext uri="{FF2B5EF4-FFF2-40B4-BE49-F238E27FC236}">
                <a16:creationId xmlns:a16="http://schemas.microsoft.com/office/drawing/2014/main" id="{C70C4CE4-EF0A-43D6-B711-87C0D1D60470}"/>
              </a:ext>
            </a:extLst>
          </p:cNvPr>
          <p:cNvPicPr>
            <a:picLocks noChangeAspect="1"/>
          </p:cNvPicPr>
          <p:nvPr/>
        </p:nvPicPr>
        <p:blipFill>
          <a:blip r:embed="rId3"/>
          <a:stretch>
            <a:fillRect/>
          </a:stretch>
        </p:blipFill>
        <p:spPr>
          <a:xfrm>
            <a:off x="3791744" y="1052736"/>
            <a:ext cx="5646170" cy="5270215"/>
          </a:xfrm>
          <a:prstGeom prst="rect">
            <a:avLst/>
          </a:prstGeom>
        </p:spPr>
      </p:pic>
      <p:sp>
        <p:nvSpPr>
          <p:cNvPr id="7" name="TextBox 6">
            <a:extLst>
              <a:ext uri="{FF2B5EF4-FFF2-40B4-BE49-F238E27FC236}">
                <a16:creationId xmlns:a16="http://schemas.microsoft.com/office/drawing/2014/main" id="{D2859252-B697-49B3-AFE8-DB934BAC3DEA}"/>
              </a:ext>
            </a:extLst>
          </p:cNvPr>
          <p:cNvSpPr txBox="1"/>
          <p:nvPr/>
        </p:nvSpPr>
        <p:spPr>
          <a:xfrm>
            <a:off x="695400" y="2341972"/>
            <a:ext cx="3168352" cy="1631216"/>
          </a:xfrm>
          <a:prstGeom prst="rect">
            <a:avLst/>
          </a:prstGeom>
          <a:noFill/>
          <a:ln w="19050">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2569"/>
                </a:solidFill>
                <a:effectLst/>
                <a:uLnTx/>
                <a:uFillTx/>
                <a:latin typeface="Arial" panose="020B0604020202020204"/>
                <a:ea typeface="+mn-ea"/>
                <a:cs typeface="+mn-cs"/>
              </a:rPr>
              <a:t>Prior to development of direct KRAS inhibitors, the focus was on inhibition of downstream signaling molecules.</a:t>
            </a:r>
          </a:p>
        </p:txBody>
      </p:sp>
      <p:sp>
        <p:nvSpPr>
          <p:cNvPr id="8" name="TextBox 7">
            <a:extLst>
              <a:ext uri="{FF2B5EF4-FFF2-40B4-BE49-F238E27FC236}">
                <a16:creationId xmlns:a16="http://schemas.microsoft.com/office/drawing/2014/main" id="{451E38E0-409C-48CC-88AB-34789005E426}"/>
              </a:ext>
            </a:extLst>
          </p:cNvPr>
          <p:cNvSpPr txBox="1"/>
          <p:nvPr/>
        </p:nvSpPr>
        <p:spPr>
          <a:xfrm>
            <a:off x="101184" y="6170374"/>
            <a:ext cx="376256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569"/>
                </a:solidFill>
                <a:effectLst/>
                <a:uLnTx/>
                <a:uFillTx/>
                <a:latin typeface="Arial" panose="020B0604020202020204"/>
                <a:ea typeface="+mn-ea"/>
                <a:cs typeface="+mn-cs"/>
              </a:rPr>
              <a:t>Ryan and Corcoran, Nat Reviews Clinical Oncology 2018</a:t>
            </a:r>
          </a:p>
        </p:txBody>
      </p:sp>
    </p:spTree>
    <p:extLst>
      <p:ext uri="{BB962C8B-B14F-4D97-AF65-F5344CB8AC3E}">
        <p14:creationId xmlns:p14="http://schemas.microsoft.com/office/powerpoint/2010/main" val="30035769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19CAE6EA-309F-455F-B45B-1AB785B85EF2}"/>
              </a:ext>
            </a:extLst>
          </p:cNvPr>
          <p:cNvSpPr>
            <a:spLocks noGrp="1"/>
          </p:cNvSpPr>
          <p:nvPr>
            <p:ph type="title"/>
          </p:nvPr>
        </p:nvSpPr>
        <p:spPr>
          <a:xfrm>
            <a:off x="484188" y="88900"/>
            <a:ext cx="11174412" cy="1322388"/>
          </a:xfrm>
        </p:spPr>
        <p:txBody>
          <a:bodyPr/>
          <a:lstStyle/>
          <a:p>
            <a:r>
              <a:rPr lang="en-US" altLang="en-US" sz="3600">
                <a:cs typeface="Corbel" panose="020B0503020204020204" pitchFamily="34" charset="0"/>
              </a:rPr>
              <a:t>Mutations in RAS lack GTPase activity, leaving mutant KRAS constitutively active</a:t>
            </a:r>
          </a:p>
        </p:txBody>
      </p:sp>
      <p:sp>
        <p:nvSpPr>
          <p:cNvPr id="17410" name="TextBox 4">
            <a:extLst>
              <a:ext uri="{FF2B5EF4-FFF2-40B4-BE49-F238E27FC236}">
                <a16:creationId xmlns:a16="http://schemas.microsoft.com/office/drawing/2014/main" id="{E7ED1A83-CD3B-49F6-BA27-724FAB9D1E2C}"/>
              </a:ext>
            </a:extLst>
          </p:cNvPr>
          <p:cNvSpPr txBox="1">
            <a:spLocks noChangeArrowheads="1"/>
          </p:cNvSpPr>
          <p:nvPr/>
        </p:nvSpPr>
        <p:spPr bwMode="auto">
          <a:xfrm>
            <a:off x="7889875" y="6397625"/>
            <a:ext cx="3770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1pPr>
            <a:lvl2pPr marL="742950" indent="-28575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2pPr>
            <a:lvl3pPr marL="1143000" indent="-22860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3pPr>
            <a:lvl4pPr marL="1600200" indent="-22860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4pPr>
            <a:lvl5pPr marL="2057400" indent="-22860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9pPr>
          </a:lstStyle>
          <a:p>
            <a:pPr eaLnBrk="1" hangingPunct="1">
              <a:spcBef>
                <a:spcPct val="0"/>
              </a:spcBef>
              <a:buFontTx/>
              <a:buNone/>
            </a:pPr>
            <a:r>
              <a:rPr lang="en-US" altLang="en-US" sz="1800" b="0"/>
              <a:t>Modified from Lito et al, Science 2016</a:t>
            </a:r>
          </a:p>
        </p:txBody>
      </p:sp>
      <p:sp>
        <p:nvSpPr>
          <p:cNvPr id="2" name="Rectangle 1">
            <a:extLst>
              <a:ext uri="{FF2B5EF4-FFF2-40B4-BE49-F238E27FC236}">
                <a16:creationId xmlns:a16="http://schemas.microsoft.com/office/drawing/2014/main" id="{493DBB5F-2E78-440A-BFF4-699E4F475582}"/>
              </a:ext>
            </a:extLst>
          </p:cNvPr>
          <p:cNvSpPr/>
          <p:nvPr/>
        </p:nvSpPr>
        <p:spPr>
          <a:xfrm>
            <a:off x="725488" y="1250950"/>
            <a:ext cx="712787" cy="5381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nvGrpSpPr>
          <p:cNvPr id="17412" name="Group 9">
            <a:extLst>
              <a:ext uri="{FF2B5EF4-FFF2-40B4-BE49-F238E27FC236}">
                <a16:creationId xmlns:a16="http://schemas.microsoft.com/office/drawing/2014/main" id="{C76C0CA1-A9CC-429A-B218-5E1A86C105F0}"/>
              </a:ext>
            </a:extLst>
          </p:cNvPr>
          <p:cNvGrpSpPr>
            <a:grpSpLocks/>
          </p:cNvGrpSpPr>
          <p:nvPr/>
        </p:nvGrpSpPr>
        <p:grpSpPr bwMode="auto">
          <a:xfrm>
            <a:off x="755331" y="1411288"/>
            <a:ext cx="6607175" cy="4438650"/>
            <a:chOff x="3603812" y="1411940"/>
            <a:chExt cx="6606985" cy="4437531"/>
          </a:xfrm>
        </p:grpSpPr>
        <p:pic>
          <p:nvPicPr>
            <p:cNvPr id="17417" name="Picture 3">
              <a:extLst>
                <a:ext uri="{FF2B5EF4-FFF2-40B4-BE49-F238E27FC236}">
                  <a16:creationId xmlns:a16="http://schemas.microsoft.com/office/drawing/2014/main" id="{6556C301-49EE-41C3-8A20-89CFAD0A5BFC}"/>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603812" y="1411940"/>
              <a:ext cx="6606985" cy="4437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A1D0A59-645E-4BFE-95EA-3EADAF7B5EA0}"/>
                </a:ext>
              </a:extLst>
            </p:cNvPr>
            <p:cNvSpPr/>
            <p:nvPr/>
          </p:nvSpPr>
          <p:spPr>
            <a:xfrm>
              <a:off x="6096115" y="3889402"/>
              <a:ext cx="1111218" cy="6284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7" name="Straight Connector 6">
              <a:extLst>
                <a:ext uri="{FF2B5EF4-FFF2-40B4-BE49-F238E27FC236}">
                  <a16:creationId xmlns:a16="http://schemas.microsoft.com/office/drawing/2014/main" id="{A7B3FA32-8F3C-4628-8A11-A9F90D2B82EC}"/>
                </a:ext>
              </a:extLst>
            </p:cNvPr>
            <p:cNvCxnSpPr/>
            <p:nvPr/>
          </p:nvCxnSpPr>
          <p:spPr>
            <a:xfrm>
              <a:off x="6334233" y="4262371"/>
              <a:ext cx="617520" cy="968131"/>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3CD112B-4C1A-4A57-8FD0-FF8AB45D3188}"/>
                </a:ext>
              </a:extLst>
            </p:cNvPr>
            <p:cNvCxnSpPr>
              <a:cxnSpLocks/>
            </p:cNvCxnSpPr>
            <p:nvPr/>
          </p:nvCxnSpPr>
          <p:spPr>
            <a:xfrm flipH="1">
              <a:off x="6353283" y="4262371"/>
              <a:ext cx="658794" cy="9379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7414" name="Group 11">
            <a:extLst>
              <a:ext uri="{FF2B5EF4-FFF2-40B4-BE49-F238E27FC236}">
                <a16:creationId xmlns:a16="http://schemas.microsoft.com/office/drawing/2014/main" id="{FB2FA4DF-A09B-4DB5-9BAA-E77BB98B26C3}"/>
              </a:ext>
            </a:extLst>
          </p:cNvPr>
          <p:cNvGrpSpPr>
            <a:grpSpLocks/>
          </p:cNvGrpSpPr>
          <p:nvPr/>
        </p:nvGrpSpPr>
        <p:grpSpPr bwMode="auto">
          <a:xfrm>
            <a:off x="2885756" y="1411288"/>
            <a:ext cx="2155825" cy="1930400"/>
            <a:chOff x="5733535" y="1411288"/>
            <a:chExt cx="2156340" cy="1930400"/>
          </a:xfrm>
        </p:grpSpPr>
        <p:sp>
          <p:nvSpPr>
            <p:cNvPr id="13" name="Rectangle 12">
              <a:extLst>
                <a:ext uri="{FF2B5EF4-FFF2-40B4-BE49-F238E27FC236}">
                  <a16:creationId xmlns:a16="http://schemas.microsoft.com/office/drawing/2014/main" id="{2F32BAF6-A83A-4455-A333-C7135499E9F3}"/>
                </a:ext>
              </a:extLst>
            </p:cNvPr>
            <p:cNvSpPr/>
            <p:nvPr/>
          </p:nvSpPr>
          <p:spPr>
            <a:xfrm>
              <a:off x="5733535" y="1411288"/>
              <a:ext cx="2156340" cy="114617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CD803433-5A45-46F7-AA33-2153201F21C8}"/>
                </a:ext>
              </a:extLst>
            </p:cNvPr>
            <p:cNvSpPr/>
            <p:nvPr/>
          </p:nvSpPr>
          <p:spPr>
            <a:xfrm>
              <a:off x="6095571" y="1563688"/>
              <a:ext cx="1111515" cy="17780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TextBox 2">
            <a:extLst>
              <a:ext uri="{FF2B5EF4-FFF2-40B4-BE49-F238E27FC236}">
                <a16:creationId xmlns:a16="http://schemas.microsoft.com/office/drawing/2014/main" id="{988B8A5D-6710-41D4-B1E8-930B7ABFEF4F}"/>
              </a:ext>
            </a:extLst>
          </p:cNvPr>
          <p:cNvSpPr txBox="1"/>
          <p:nvPr/>
        </p:nvSpPr>
        <p:spPr>
          <a:xfrm>
            <a:off x="8124497" y="2188131"/>
            <a:ext cx="2659117" cy="1384995"/>
          </a:xfrm>
          <a:prstGeom prst="rect">
            <a:avLst/>
          </a:prstGeom>
          <a:noFill/>
          <a:ln>
            <a:solidFill>
              <a:schemeClr val="tx1"/>
            </a:solidFill>
          </a:ln>
        </p:spPr>
        <p:txBody>
          <a:bodyPr wrap="square" rtlCol="0">
            <a:spAutoFit/>
          </a:bodyPr>
          <a:lstStyle/>
          <a:p>
            <a:pPr algn="ctr"/>
            <a:r>
              <a:rPr lang="en-US" sz="2800"/>
              <a:t>Fixing an enzyme that is broken is hard</a:t>
            </a:r>
          </a:p>
        </p:txBody>
      </p:sp>
    </p:spTree>
    <p:extLst>
      <p:ext uri="{BB962C8B-B14F-4D97-AF65-F5344CB8AC3E}">
        <p14:creationId xmlns:p14="http://schemas.microsoft.com/office/powerpoint/2010/main" val="1315135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ACF98-EF46-66A6-F920-0648D52C8BDF}"/>
              </a:ext>
            </a:extLst>
          </p:cNvPr>
          <p:cNvSpPr>
            <a:spLocks noGrp="1"/>
          </p:cNvSpPr>
          <p:nvPr>
            <p:ph type="title"/>
          </p:nvPr>
        </p:nvSpPr>
        <p:spPr>
          <a:xfrm>
            <a:off x="398862" y="443045"/>
            <a:ext cx="11394276" cy="1080011"/>
          </a:xfrm>
        </p:spPr>
        <p:txBody>
          <a:bodyPr/>
          <a:lstStyle/>
          <a:p>
            <a:r>
              <a:rPr lang="en-US"/>
              <a:t>Things I am not going to focus on, but are important</a:t>
            </a:r>
          </a:p>
        </p:txBody>
      </p:sp>
      <p:sp>
        <p:nvSpPr>
          <p:cNvPr id="3" name="Content Placeholder 2">
            <a:extLst>
              <a:ext uri="{FF2B5EF4-FFF2-40B4-BE49-F238E27FC236}">
                <a16:creationId xmlns:a16="http://schemas.microsoft.com/office/drawing/2014/main" id="{24DDB798-2612-9F2E-95DD-1947514675F6}"/>
              </a:ext>
            </a:extLst>
          </p:cNvPr>
          <p:cNvSpPr>
            <a:spLocks noGrp="1"/>
          </p:cNvSpPr>
          <p:nvPr>
            <p:ph idx="1"/>
          </p:nvPr>
        </p:nvSpPr>
        <p:spPr>
          <a:xfrm>
            <a:off x="471947" y="1523055"/>
            <a:ext cx="11394276" cy="4636311"/>
          </a:xfrm>
        </p:spPr>
        <p:txBody>
          <a:bodyPr/>
          <a:lstStyle/>
          <a:p>
            <a:r>
              <a:rPr lang="en-US" sz="2400" b="0" i="0">
                <a:solidFill>
                  <a:srgbClr val="333333"/>
                </a:solidFill>
                <a:effectLst/>
              </a:rPr>
              <a:t>Smoking cessation is critical</a:t>
            </a:r>
          </a:p>
          <a:p>
            <a:endParaRPr lang="en-US" sz="2400">
              <a:solidFill>
                <a:srgbClr val="333333"/>
              </a:solidFill>
            </a:endParaRPr>
          </a:p>
          <a:p>
            <a:r>
              <a:rPr lang="en-US" sz="2400" b="0" i="0">
                <a:solidFill>
                  <a:srgbClr val="333333"/>
                </a:solidFill>
                <a:effectLst/>
              </a:rPr>
              <a:t>The USPSTF recommends annual screening for lung cancer with low-dose computed tomography (LDCT) in adults aged 50 to 80 years who have a 20 pack-year smoking (Grade B recommendation)</a:t>
            </a:r>
          </a:p>
          <a:p>
            <a:endParaRPr lang="en-US" sz="2400">
              <a:solidFill>
                <a:srgbClr val="333333"/>
              </a:solidFill>
            </a:endParaRPr>
          </a:p>
          <a:p>
            <a:r>
              <a:rPr lang="en-US" sz="2400">
                <a:solidFill>
                  <a:srgbClr val="333333"/>
                </a:solidFill>
              </a:rPr>
              <a:t>Stage I-III lung cancer is curable, typically with a combination of approaches including surgery or radiation along with chemotherapy, immunotherapy and targeted therapy</a:t>
            </a:r>
            <a:endParaRPr lang="en-US" sz="2400"/>
          </a:p>
        </p:txBody>
      </p:sp>
    </p:spTree>
    <p:extLst>
      <p:ext uri="{BB962C8B-B14F-4D97-AF65-F5344CB8AC3E}">
        <p14:creationId xmlns:p14="http://schemas.microsoft.com/office/powerpoint/2010/main" val="34323853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Screenshot 2015-11-16 18.13.37.png">
            <a:extLst>
              <a:ext uri="{FF2B5EF4-FFF2-40B4-BE49-F238E27FC236}">
                <a16:creationId xmlns:a16="http://schemas.microsoft.com/office/drawing/2014/main" id="{EF603FE6-B194-CC47-86EF-DF6E2B4DF03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153697" y="2193699"/>
            <a:ext cx="860583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descr="Screenshot 2015-11-16 18.09.59.png">
            <a:extLst>
              <a:ext uri="{FF2B5EF4-FFF2-40B4-BE49-F238E27FC236}">
                <a16:creationId xmlns:a16="http://schemas.microsoft.com/office/drawing/2014/main" id="{B0DB2BBC-DE66-AA41-BC0F-6BBA3AFE5B18}"/>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142585" y="753836"/>
            <a:ext cx="8797925"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5">
            <a:extLst>
              <a:ext uri="{FF2B5EF4-FFF2-40B4-BE49-F238E27FC236}">
                <a16:creationId xmlns:a16="http://schemas.microsoft.com/office/drawing/2014/main" id="{CB1318A7-BDC1-F849-89AF-E7AFFCA726ED}"/>
              </a:ext>
            </a:extLst>
          </p:cNvPr>
          <p:cNvSpPr txBox="1">
            <a:spLocks noChangeArrowheads="1"/>
          </p:cNvSpPr>
          <p:nvPr/>
        </p:nvSpPr>
        <p:spPr bwMode="auto">
          <a:xfrm>
            <a:off x="8906922" y="2008188"/>
            <a:ext cx="13573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rbel" panose="020B0503020204020204" pitchFamily="34" charset="0"/>
                <a:ea typeface="ＭＳ Ｐゴシック" panose="020B0600070205080204" pitchFamily="34" charset="-128"/>
              </a:defRPr>
            </a:lvl1pPr>
            <a:lvl2pPr marL="742950" indent="-285750" eaLnBrk="0" hangingPunct="0">
              <a:defRPr sz="2400">
                <a:solidFill>
                  <a:schemeClr val="tx1"/>
                </a:solidFill>
                <a:latin typeface="Corbel" panose="020B0503020204020204" pitchFamily="34" charset="0"/>
                <a:ea typeface="ＭＳ Ｐゴシック" panose="020B0600070205080204" pitchFamily="34" charset="-128"/>
              </a:defRPr>
            </a:lvl2pPr>
            <a:lvl3pPr marL="1143000" indent="-228600" eaLnBrk="0" hangingPunct="0">
              <a:defRPr sz="2400">
                <a:solidFill>
                  <a:schemeClr val="tx1"/>
                </a:solidFill>
                <a:latin typeface="Corbel" panose="020B0503020204020204" pitchFamily="34" charset="0"/>
                <a:ea typeface="ＭＳ Ｐゴシック" panose="020B0600070205080204" pitchFamily="34" charset="-128"/>
              </a:defRPr>
            </a:lvl3pPr>
            <a:lvl4pPr marL="1600200" indent="-228600" eaLnBrk="0" hangingPunct="0">
              <a:defRPr sz="2400">
                <a:solidFill>
                  <a:schemeClr val="tx1"/>
                </a:solidFill>
                <a:latin typeface="Corbel" panose="020B0503020204020204" pitchFamily="34" charset="0"/>
                <a:ea typeface="ＭＳ Ｐゴシック" panose="020B0600070205080204" pitchFamily="34" charset="-128"/>
              </a:defRPr>
            </a:lvl4pPr>
            <a:lvl5pPr marL="2057400" indent="-228600" eaLnBrk="0" hangingPunct="0">
              <a:defRPr sz="2400">
                <a:solidFill>
                  <a:schemeClr val="tx1"/>
                </a:solidFill>
                <a:latin typeface="Corbel" panose="020B0503020204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2569"/>
                </a:solidFill>
                <a:effectLst/>
                <a:uLnTx/>
                <a:uFillTx/>
                <a:latin typeface="Corbel" panose="020B0503020204020204" pitchFamily="34" charset="0"/>
                <a:ea typeface="ＭＳ Ｐゴシック" panose="020B0600070205080204" pitchFamily="34" charset="-128"/>
                <a:cs typeface="+mn-cs"/>
              </a:rPr>
              <a:t>Nature 2013</a:t>
            </a:r>
          </a:p>
        </p:txBody>
      </p:sp>
      <p:sp>
        <p:nvSpPr>
          <p:cNvPr id="5" name="Rectangle 6">
            <a:extLst>
              <a:ext uri="{FF2B5EF4-FFF2-40B4-BE49-F238E27FC236}">
                <a16:creationId xmlns:a16="http://schemas.microsoft.com/office/drawing/2014/main" id="{F7B3B140-E587-4A4F-9468-4878A7018973}"/>
              </a:ext>
            </a:extLst>
          </p:cNvPr>
          <p:cNvSpPr>
            <a:spLocks noChangeArrowheads="1"/>
          </p:cNvSpPr>
          <p:nvPr/>
        </p:nvSpPr>
        <p:spPr bwMode="auto">
          <a:xfrm>
            <a:off x="6143085" y="4524149"/>
            <a:ext cx="46386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rbel" panose="020B0503020204020204" pitchFamily="34" charset="0"/>
                <a:ea typeface="ＭＳ Ｐゴシック" panose="020B0600070205080204" pitchFamily="34" charset="-128"/>
              </a:defRPr>
            </a:lvl1pPr>
            <a:lvl2pPr marL="742950" indent="-285750" eaLnBrk="0" hangingPunct="0">
              <a:defRPr sz="2400">
                <a:solidFill>
                  <a:schemeClr val="tx1"/>
                </a:solidFill>
                <a:latin typeface="Corbel" panose="020B0503020204020204" pitchFamily="34" charset="0"/>
                <a:ea typeface="ＭＳ Ｐゴシック" panose="020B0600070205080204" pitchFamily="34" charset="-128"/>
              </a:defRPr>
            </a:lvl2pPr>
            <a:lvl3pPr marL="1143000" indent="-228600" eaLnBrk="0" hangingPunct="0">
              <a:defRPr sz="2400">
                <a:solidFill>
                  <a:schemeClr val="tx1"/>
                </a:solidFill>
                <a:latin typeface="Corbel" panose="020B0503020204020204" pitchFamily="34" charset="0"/>
                <a:ea typeface="ＭＳ Ｐゴシック" panose="020B0600070205080204" pitchFamily="34" charset="-128"/>
              </a:defRPr>
            </a:lvl3pPr>
            <a:lvl4pPr marL="1600200" indent="-228600" eaLnBrk="0" hangingPunct="0">
              <a:defRPr sz="2400">
                <a:solidFill>
                  <a:schemeClr val="tx1"/>
                </a:solidFill>
                <a:latin typeface="Corbel" panose="020B0503020204020204" pitchFamily="34" charset="0"/>
                <a:ea typeface="ＭＳ Ｐゴシック" panose="020B0600070205080204" pitchFamily="34" charset="-128"/>
              </a:defRPr>
            </a:lvl4pPr>
            <a:lvl5pPr marL="2057400" indent="-228600" eaLnBrk="0" hangingPunct="0">
              <a:defRPr sz="2400">
                <a:solidFill>
                  <a:schemeClr val="tx1"/>
                </a:solidFill>
                <a:latin typeface="Corbel" panose="020B0503020204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2569"/>
                </a:solidFill>
                <a:effectLst/>
                <a:uLnTx/>
                <a:uFillTx/>
                <a:latin typeface="Corbel" panose="020B0503020204020204" pitchFamily="34" charset="0"/>
                <a:ea typeface="ＭＳ Ｐゴシック" panose="020B0600070205080204" pitchFamily="34" charset="-128"/>
                <a:cs typeface="+mn-cs"/>
              </a:rPr>
              <a:t>Angewandte Chemie International Edition 2013</a:t>
            </a:r>
          </a:p>
        </p:txBody>
      </p:sp>
      <p:sp>
        <p:nvSpPr>
          <p:cNvPr id="6" name="Title 7">
            <a:extLst>
              <a:ext uri="{FF2B5EF4-FFF2-40B4-BE49-F238E27FC236}">
                <a16:creationId xmlns:a16="http://schemas.microsoft.com/office/drawing/2014/main" id="{64442727-F4C5-414E-AEA4-BE5739EC651C}"/>
              </a:ext>
            </a:extLst>
          </p:cNvPr>
          <p:cNvSpPr txBox="1">
            <a:spLocks/>
          </p:cNvSpPr>
          <p:nvPr/>
        </p:nvSpPr>
        <p:spPr>
          <a:xfrm>
            <a:off x="344695" y="265782"/>
            <a:ext cx="9919540" cy="976107"/>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a:ln>
                  <a:noFill/>
                </a:ln>
                <a:solidFill>
                  <a:srgbClr val="002569"/>
                </a:solidFill>
                <a:effectLst/>
                <a:uLnTx/>
                <a:uFillTx/>
                <a:latin typeface="Arial" panose="020B0604020202020204"/>
                <a:ea typeface="+mj-ea"/>
                <a:cs typeface="+mj-cs"/>
              </a:rPr>
              <a:t>The New Hope – Direct RAS inhibitors</a:t>
            </a:r>
          </a:p>
        </p:txBody>
      </p:sp>
      <p:pic>
        <p:nvPicPr>
          <p:cNvPr id="7" name="Picture 1" descr="Screenshot 2018-02-24 10.24.46.png">
            <a:extLst>
              <a:ext uri="{FF2B5EF4-FFF2-40B4-BE49-F238E27FC236}">
                <a16:creationId xmlns:a16="http://schemas.microsoft.com/office/drawing/2014/main" id="{A52E4BF4-C9CA-1A4A-A395-303C25D7432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893347" y="5059136"/>
            <a:ext cx="9144000" cy="124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
            <a:extLst>
              <a:ext uri="{FF2B5EF4-FFF2-40B4-BE49-F238E27FC236}">
                <a16:creationId xmlns:a16="http://schemas.microsoft.com/office/drawing/2014/main" id="{1CD47C35-5D28-F745-BA8C-49F4F2BD5CC9}"/>
              </a:ext>
            </a:extLst>
          </p:cNvPr>
          <p:cNvSpPr txBox="1">
            <a:spLocks noChangeArrowheads="1"/>
          </p:cNvSpPr>
          <p:nvPr/>
        </p:nvSpPr>
        <p:spPr bwMode="auto">
          <a:xfrm>
            <a:off x="9777159" y="6008791"/>
            <a:ext cx="1042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rbel" panose="020B0503020204020204" pitchFamily="34" charset="0"/>
                <a:ea typeface="ＭＳ Ｐゴシック" panose="020B0600070205080204" pitchFamily="34" charset="-128"/>
              </a:defRPr>
            </a:lvl1pPr>
            <a:lvl2pPr marL="742950" indent="-285750" eaLnBrk="0" hangingPunct="0">
              <a:defRPr sz="2400">
                <a:solidFill>
                  <a:schemeClr val="tx1"/>
                </a:solidFill>
                <a:latin typeface="Corbel" panose="020B0503020204020204" pitchFamily="34" charset="0"/>
                <a:ea typeface="ＭＳ Ｐゴシック" panose="020B0600070205080204" pitchFamily="34" charset="-128"/>
              </a:defRPr>
            </a:lvl2pPr>
            <a:lvl3pPr marL="1143000" indent="-228600" eaLnBrk="0" hangingPunct="0">
              <a:defRPr sz="2400">
                <a:solidFill>
                  <a:schemeClr val="tx1"/>
                </a:solidFill>
                <a:latin typeface="Corbel" panose="020B0503020204020204" pitchFamily="34" charset="0"/>
                <a:ea typeface="ＭＳ Ｐゴシック" panose="020B0600070205080204" pitchFamily="34" charset="-128"/>
              </a:defRPr>
            </a:lvl3pPr>
            <a:lvl4pPr marL="1600200" indent="-228600" eaLnBrk="0" hangingPunct="0">
              <a:defRPr sz="2400">
                <a:solidFill>
                  <a:schemeClr val="tx1"/>
                </a:solidFill>
                <a:latin typeface="Corbel" panose="020B0503020204020204" pitchFamily="34" charset="0"/>
                <a:ea typeface="ＭＳ Ｐゴシック" panose="020B0600070205080204" pitchFamily="34" charset="-128"/>
              </a:defRPr>
            </a:lvl4pPr>
            <a:lvl5pPr marL="2057400" indent="-228600" eaLnBrk="0" hangingPunct="0">
              <a:defRPr sz="2400">
                <a:solidFill>
                  <a:schemeClr val="tx1"/>
                </a:solidFill>
                <a:latin typeface="Corbel" panose="020B0503020204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orbel" panose="020B0503020204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2569"/>
                </a:solidFill>
                <a:effectLst/>
                <a:uLnTx/>
                <a:uFillTx/>
                <a:latin typeface="Corbel" panose="020B0503020204020204" pitchFamily="34" charset="0"/>
                <a:ea typeface="ＭＳ Ｐゴシック" panose="020B0600070205080204" pitchFamily="34" charset="-128"/>
                <a:cs typeface="+mn-cs"/>
              </a:rPr>
              <a:t>Cell 2018</a:t>
            </a:r>
          </a:p>
        </p:txBody>
      </p:sp>
    </p:spTree>
    <p:extLst>
      <p:ext uri="{BB962C8B-B14F-4D97-AF65-F5344CB8AC3E}">
        <p14:creationId xmlns:p14="http://schemas.microsoft.com/office/powerpoint/2010/main" val="29662438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19CAE6EA-309F-455F-B45B-1AB785B85EF2}"/>
              </a:ext>
            </a:extLst>
          </p:cNvPr>
          <p:cNvSpPr>
            <a:spLocks noGrp="1"/>
          </p:cNvSpPr>
          <p:nvPr>
            <p:ph type="title"/>
          </p:nvPr>
        </p:nvSpPr>
        <p:spPr>
          <a:xfrm>
            <a:off x="484188" y="88900"/>
            <a:ext cx="11174412" cy="1322388"/>
          </a:xfrm>
        </p:spPr>
        <p:txBody>
          <a:bodyPr/>
          <a:lstStyle/>
          <a:p>
            <a:r>
              <a:rPr lang="en-US" altLang="en-US" sz="3600">
                <a:cs typeface="Corbel" panose="020B0503020204020204" pitchFamily="34" charset="0"/>
              </a:rPr>
              <a:t>Mutations in RAS lack GTPase activity, leaving mutant KRAS constitutively active</a:t>
            </a:r>
          </a:p>
        </p:txBody>
      </p:sp>
      <p:sp>
        <p:nvSpPr>
          <p:cNvPr id="17410" name="TextBox 4">
            <a:extLst>
              <a:ext uri="{FF2B5EF4-FFF2-40B4-BE49-F238E27FC236}">
                <a16:creationId xmlns:a16="http://schemas.microsoft.com/office/drawing/2014/main" id="{E7ED1A83-CD3B-49F6-BA27-724FAB9D1E2C}"/>
              </a:ext>
            </a:extLst>
          </p:cNvPr>
          <p:cNvSpPr txBox="1">
            <a:spLocks noChangeArrowheads="1"/>
          </p:cNvSpPr>
          <p:nvPr/>
        </p:nvSpPr>
        <p:spPr bwMode="auto">
          <a:xfrm>
            <a:off x="7889875" y="6397625"/>
            <a:ext cx="37703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1pPr>
            <a:lvl2pPr marL="742950" indent="-28575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2pPr>
            <a:lvl3pPr marL="1143000" indent="-22860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3pPr>
            <a:lvl4pPr marL="1600200" indent="-22860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4pPr>
            <a:lvl5pPr marL="2057400" indent="-22860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9pPr>
          </a:lstStyle>
          <a:p>
            <a:pPr eaLnBrk="1" hangingPunct="1">
              <a:spcBef>
                <a:spcPct val="0"/>
              </a:spcBef>
              <a:buFontTx/>
              <a:buNone/>
            </a:pPr>
            <a:r>
              <a:rPr lang="en-US" altLang="en-US" sz="1800" b="0"/>
              <a:t>Modified from Lito et al, Science 2016</a:t>
            </a:r>
          </a:p>
        </p:txBody>
      </p:sp>
      <p:sp>
        <p:nvSpPr>
          <p:cNvPr id="2" name="Rectangle 1">
            <a:extLst>
              <a:ext uri="{FF2B5EF4-FFF2-40B4-BE49-F238E27FC236}">
                <a16:creationId xmlns:a16="http://schemas.microsoft.com/office/drawing/2014/main" id="{493DBB5F-2E78-440A-BFF4-699E4F475582}"/>
              </a:ext>
            </a:extLst>
          </p:cNvPr>
          <p:cNvSpPr/>
          <p:nvPr/>
        </p:nvSpPr>
        <p:spPr>
          <a:xfrm>
            <a:off x="725488" y="1250950"/>
            <a:ext cx="712787" cy="5381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nvGrpSpPr>
          <p:cNvPr id="17412" name="Group 9">
            <a:extLst>
              <a:ext uri="{FF2B5EF4-FFF2-40B4-BE49-F238E27FC236}">
                <a16:creationId xmlns:a16="http://schemas.microsoft.com/office/drawing/2014/main" id="{C76C0CA1-A9CC-429A-B218-5E1A86C105F0}"/>
              </a:ext>
            </a:extLst>
          </p:cNvPr>
          <p:cNvGrpSpPr>
            <a:grpSpLocks/>
          </p:cNvGrpSpPr>
          <p:nvPr/>
        </p:nvGrpSpPr>
        <p:grpSpPr bwMode="auto">
          <a:xfrm>
            <a:off x="755331" y="1411288"/>
            <a:ext cx="6607175" cy="4438650"/>
            <a:chOff x="3603812" y="1411940"/>
            <a:chExt cx="6606985" cy="4437531"/>
          </a:xfrm>
        </p:grpSpPr>
        <p:pic>
          <p:nvPicPr>
            <p:cNvPr id="17417" name="Picture 3">
              <a:extLst>
                <a:ext uri="{FF2B5EF4-FFF2-40B4-BE49-F238E27FC236}">
                  <a16:creationId xmlns:a16="http://schemas.microsoft.com/office/drawing/2014/main" id="{6556C301-49EE-41C3-8A20-89CFAD0A5BFC}"/>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603812" y="1411940"/>
              <a:ext cx="6606985" cy="4437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A1D0A59-645E-4BFE-95EA-3EADAF7B5EA0}"/>
                </a:ext>
              </a:extLst>
            </p:cNvPr>
            <p:cNvSpPr/>
            <p:nvPr/>
          </p:nvSpPr>
          <p:spPr>
            <a:xfrm>
              <a:off x="6096115" y="3889402"/>
              <a:ext cx="1111218" cy="62849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7" name="Straight Connector 6">
              <a:extLst>
                <a:ext uri="{FF2B5EF4-FFF2-40B4-BE49-F238E27FC236}">
                  <a16:creationId xmlns:a16="http://schemas.microsoft.com/office/drawing/2014/main" id="{A7B3FA32-8F3C-4628-8A11-A9F90D2B82EC}"/>
                </a:ext>
              </a:extLst>
            </p:cNvPr>
            <p:cNvCxnSpPr/>
            <p:nvPr/>
          </p:nvCxnSpPr>
          <p:spPr>
            <a:xfrm>
              <a:off x="6334233" y="4262371"/>
              <a:ext cx="617520" cy="968131"/>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3CD112B-4C1A-4A57-8FD0-FF8AB45D3188}"/>
                </a:ext>
              </a:extLst>
            </p:cNvPr>
            <p:cNvCxnSpPr>
              <a:cxnSpLocks/>
            </p:cNvCxnSpPr>
            <p:nvPr/>
          </p:nvCxnSpPr>
          <p:spPr>
            <a:xfrm flipH="1">
              <a:off x="6353283" y="4262371"/>
              <a:ext cx="658794" cy="937975"/>
            </a:xfrm>
            <a:prstGeom prst="lin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7414" name="Group 11">
            <a:extLst>
              <a:ext uri="{FF2B5EF4-FFF2-40B4-BE49-F238E27FC236}">
                <a16:creationId xmlns:a16="http://schemas.microsoft.com/office/drawing/2014/main" id="{FB2FA4DF-A09B-4DB5-9BAA-E77BB98B26C3}"/>
              </a:ext>
            </a:extLst>
          </p:cNvPr>
          <p:cNvGrpSpPr>
            <a:grpSpLocks/>
          </p:cNvGrpSpPr>
          <p:nvPr/>
        </p:nvGrpSpPr>
        <p:grpSpPr bwMode="auto">
          <a:xfrm>
            <a:off x="2885756" y="1411288"/>
            <a:ext cx="2155825" cy="1930400"/>
            <a:chOff x="5733535" y="1411288"/>
            <a:chExt cx="2156340" cy="1930400"/>
          </a:xfrm>
        </p:grpSpPr>
        <p:sp>
          <p:nvSpPr>
            <p:cNvPr id="13" name="Rectangle 12">
              <a:extLst>
                <a:ext uri="{FF2B5EF4-FFF2-40B4-BE49-F238E27FC236}">
                  <a16:creationId xmlns:a16="http://schemas.microsoft.com/office/drawing/2014/main" id="{2F32BAF6-A83A-4455-A333-C7135499E9F3}"/>
                </a:ext>
              </a:extLst>
            </p:cNvPr>
            <p:cNvSpPr/>
            <p:nvPr/>
          </p:nvSpPr>
          <p:spPr>
            <a:xfrm>
              <a:off x="5733535" y="1411288"/>
              <a:ext cx="2156340" cy="114617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CD803433-5A45-46F7-AA33-2153201F21C8}"/>
                </a:ext>
              </a:extLst>
            </p:cNvPr>
            <p:cNvSpPr/>
            <p:nvPr/>
          </p:nvSpPr>
          <p:spPr>
            <a:xfrm>
              <a:off x="6095571" y="1563688"/>
              <a:ext cx="1111515" cy="17780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TextBox 2">
            <a:extLst>
              <a:ext uri="{FF2B5EF4-FFF2-40B4-BE49-F238E27FC236}">
                <a16:creationId xmlns:a16="http://schemas.microsoft.com/office/drawing/2014/main" id="{988B8A5D-6710-41D4-B1E8-930B7ABFEF4F}"/>
              </a:ext>
            </a:extLst>
          </p:cNvPr>
          <p:cNvSpPr txBox="1"/>
          <p:nvPr/>
        </p:nvSpPr>
        <p:spPr>
          <a:xfrm>
            <a:off x="8124497" y="2188131"/>
            <a:ext cx="2659117" cy="1384995"/>
          </a:xfrm>
          <a:prstGeom prst="rect">
            <a:avLst/>
          </a:prstGeom>
          <a:noFill/>
          <a:ln>
            <a:solidFill>
              <a:schemeClr val="tx1"/>
            </a:solidFill>
          </a:ln>
        </p:spPr>
        <p:txBody>
          <a:bodyPr wrap="square" rtlCol="0">
            <a:spAutoFit/>
          </a:bodyPr>
          <a:lstStyle/>
          <a:p>
            <a:pPr algn="ctr"/>
            <a:r>
              <a:rPr lang="en-US" sz="2800"/>
              <a:t>Fixing an enzyme that is broken is hard</a:t>
            </a:r>
          </a:p>
        </p:txBody>
      </p:sp>
    </p:spTree>
    <p:extLst>
      <p:ext uri="{BB962C8B-B14F-4D97-AF65-F5344CB8AC3E}">
        <p14:creationId xmlns:p14="http://schemas.microsoft.com/office/powerpoint/2010/main" val="21844780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CCAB3AC7-A45F-4104-B0F6-F39058C9CF66}"/>
              </a:ext>
            </a:extLst>
          </p:cNvPr>
          <p:cNvSpPr>
            <a:spLocks noGrp="1"/>
          </p:cNvSpPr>
          <p:nvPr>
            <p:ph type="title"/>
          </p:nvPr>
        </p:nvSpPr>
        <p:spPr>
          <a:xfrm>
            <a:off x="484188" y="88900"/>
            <a:ext cx="11174412" cy="1322388"/>
          </a:xfrm>
        </p:spPr>
        <p:txBody>
          <a:bodyPr/>
          <a:lstStyle/>
          <a:p>
            <a:r>
              <a:rPr lang="en-US" altLang="en-US" sz="3600">
                <a:latin typeface="+mn-lt"/>
                <a:cs typeface="Corbel" panose="020B0503020204020204" pitchFamily="34" charset="0"/>
              </a:rPr>
              <a:t>It turns out that mutant KRAS does have low level GTPase activity</a:t>
            </a:r>
          </a:p>
        </p:txBody>
      </p:sp>
      <p:sp>
        <p:nvSpPr>
          <p:cNvPr id="18434" name="TextBox 4">
            <a:extLst>
              <a:ext uri="{FF2B5EF4-FFF2-40B4-BE49-F238E27FC236}">
                <a16:creationId xmlns:a16="http://schemas.microsoft.com/office/drawing/2014/main" id="{AD97BF5E-53E3-4DDA-B9C4-A8B17FDC672C}"/>
              </a:ext>
            </a:extLst>
          </p:cNvPr>
          <p:cNvSpPr txBox="1">
            <a:spLocks noChangeArrowheads="1"/>
          </p:cNvSpPr>
          <p:nvPr/>
        </p:nvSpPr>
        <p:spPr bwMode="auto">
          <a:xfrm>
            <a:off x="7889875" y="6397625"/>
            <a:ext cx="2357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1pPr>
            <a:lvl2pPr marL="742950" indent="-28575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2pPr>
            <a:lvl3pPr marL="1143000" indent="-22860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3pPr>
            <a:lvl4pPr marL="1600200" indent="-22860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4pPr>
            <a:lvl5pPr marL="2057400" indent="-22860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9pPr>
          </a:lstStyle>
          <a:p>
            <a:pPr eaLnBrk="1" hangingPunct="1">
              <a:spcBef>
                <a:spcPct val="0"/>
              </a:spcBef>
              <a:buFontTx/>
              <a:buNone/>
            </a:pPr>
            <a:r>
              <a:rPr lang="en-US" altLang="en-US" sz="1800" b="0"/>
              <a:t>Lito et al, Science 2016</a:t>
            </a:r>
          </a:p>
        </p:txBody>
      </p:sp>
      <p:pic>
        <p:nvPicPr>
          <p:cNvPr id="18435" name="Picture 3">
            <a:extLst>
              <a:ext uri="{FF2B5EF4-FFF2-40B4-BE49-F238E27FC236}">
                <a16:creationId xmlns:a16="http://schemas.microsoft.com/office/drawing/2014/main" id="{633010D2-89E3-4C63-ACF3-DF213AB1CAB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981575" y="1411288"/>
            <a:ext cx="6345238"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FF95064F-D286-4FB2-9266-BF466410E951}"/>
              </a:ext>
            </a:extLst>
          </p:cNvPr>
          <p:cNvSpPr/>
          <p:nvPr/>
        </p:nvSpPr>
        <p:spPr>
          <a:xfrm>
            <a:off x="725488" y="1250950"/>
            <a:ext cx="712787" cy="5381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nvGrpSpPr>
          <p:cNvPr id="18437" name="Group 5">
            <a:extLst>
              <a:ext uri="{FF2B5EF4-FFF2-40B4-BE49-F238E27FC236}">
                <a16:creationId xmlns:a16="http://schemas.microsoft.com/office/drawing/2014/main" id="{DDAFF81B-1694-4955-9012-55CA688DDFF0}"/>
              </a:ext>
            </a:extLst>
          </p:cNvPr>
          <p:cNvGrpSpPr>
            <a:grpSpLocks/>
          </p:cNvGrpSpPr>
          <p:nvPr/>
        </p:nvGrpSpPr>
        <p:grpSpPr bwMode="auto">
          <a:xfrm>
            <a:off x="6894513" y="1349375"/>
            <a:ext cx="2157412" cy="1930400"/>
            <a:chOff x="5733535" y="1411288"/>
            <a:chExt cx="2156340" cy="1930400"/>
          </a:xfrm>
        </p:grpSpPr>
        <p:sp>
          <p:nvSpPr>
            <p:cNvPr id="7" name="Rectangle 6">
              <a:extLst>
                <a:ext uri="{FF2B5EF4-FFF2-40B4-BE49-F238E27FC236}">
                  <a16:creationId xmlns:a16="http://schemas.microsoft.com/office/drawing/2014/main" id="{4091444A-982C-4A69-AAB3-E31794CDB3D2}"/>
                </a:ext>
              </a:extLst>
            </p:cNvPr>
            <p:cNvSpPr/>
            <p:nvPr/>
          </p:nvSpPr>
          <p:spPr>
            <a:xfrm>
              <a:off x="5733535" y="1411288"/>
              <a:ext cx="2156340" cy="114617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a:extLst>
                <a:ext uri="{FF2B5EF4-FFF2-40B4-BE49-F238E27FC236}">
                  <a16:creationId xmlns:a16="http://schemas.microsoft.com/office/drawing/2014/main" id="{196F7374-36FF-4907-9BE1-A938C9EAB3E2}"/>
                </a:ext>
              </a:extLst>
            </p:cNvPr>
            <p:cNvSpPr/>
            <p:nvPr/>
          </p:nvSpPr>
          <p:spPr>
            <a:xfrm>
              <a:off x="6095305" y="1563688"/>
              <a:ext cx="1112284" cy="17780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14151931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39E30749-B838-4E52-8235-69C35D75B3CA}"/>
              </a:ext>
            </a:extLst>
          </p:cNvPr>
          <p:cNvSpPr>
            <a:spLocks noGrp="1"/>
          </p:cNvSpPr>
          <p:nvPr>
            <p:ph type="title"/>
          </p:nvPr>
        </p:nvSpPr>
        <p:spPr>
          <a:xfrm>
            <a:off x="484188" y="88900"/>
            <a:ext cx="11174412" cy="1322388"/>
          </a:xfrm>
        </p:spPr>
        <p:txBody>
          <a:bodyPr/>
          <a:lstStyle/>
          <a:p>
            <a:r>
              <a:rPr lang="en-US" altLang="en-US" sz="3600">
                <a:latin typeface="+mn-lt"/>
                <a:cs typeface="Corbel" panose="020B0503020204020204" pitchFamily="34" charset="0"/>
              </a:rPr>
              <a:t>KRAS G12C inhibitors bind inactive, GDP-bound RAS G12C and trap it in an inactive state</a:t>
            </a:r>
          </a:p>
        </p:txBody>
      </p:sp>
      <p:sp>
        <p:nvSpPr>
          <p:cNvPr id="19458" name="TextBox 4">
            <a:extLst>
              <a:ext uri="{FF2B5EF4-FFF2-40B4-BE49-F238E27FC236}">
                <a16:creationId xmlns:a16="http://schemas.microsoft.com/office/drawing/2014/main" id="{B519D555-846C-41F9-9DD0-6D2D11AA2878}"/>
              </a:ext>
            </a:extLst>
          </p:cNvPr>
          <p:cNvSpPr txBox="1">
            <a:spLocks noChangeArrowheads="1"/>
          </p:cNvSpPr>
          <p:nvPr/>
        </p:nvSpPr>
        <p:spPr bwMode="auto">
          <a:xfrm>
            <a:off x="7889875" y="6397625"/>
            <a:ext cx="2357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1pPr>
            <a:lvl2pPr marL="742950" indent="-28575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2pPr>
            <a:lvl3pPr marL="1143000" indent="-22860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3pPr>
            <a:lvl4pPr marL="1600200" indent="-22860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4pPr>
            <a:lvl5pPr marL="2057400" indent="-228600">
              <a:spcBef>
                <a:spcPct val="20000"/>
              </a:spcBef>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b="1">
                <a:solidFill>
                  <a:schemeClr val="tx1"/>
                </a:solidFill>
                <a:latin typeface="Corbel" panose="020B0503020204020204" pitchFamily="34" charset="0"/>
                <a:ea typeface="MS PGothic" panose="020B0600070205080204" pitchFamily="34" charset="-128"/>
                <a:cs typeface="Corbel" panose="020B0503020204020204" pitchFamily="34" charset="0"/>
              </a:defRPr>
            </a:lvl9pPr>
          </a:lstStyle>
          <a:p>
            <a:pPr eaLnBrk="1" hangingPunct="1">
              <a:spcBef>
                <a:spcPct val="0"/>
              </a:spcBef>
              <a:buFontTx/>
              <a:buNone/>
            </a:pPr>
            <a:r>
              <a:rPr lang="en-US" altLang="en-US" sz="1800" b="0"/>
              <a:t>Lito et al, Science 2016</a:t>
            </a:r>
          </a:p>
        </p:txBody>
      </p:sp>
      <p:pic>
        <p:nvPicPr>
          <p:cNvPr id="19459" name="Picture 3">
            <a:extLst>
              <a:ext uri="{FF2B5EF4-FFF2-40B4-BE49-F238E27FC236}">
                <a16:creationId xmlns:a16="http://schemas.microsoft.com/office/drawing/2014/main" id="{2713C5A7-A95F-4C5A-9622-2619CFB6F9B7}"/>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949325" y="1244600"/>
            <a:ext cx="10377488" cy="495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DD420DE-EFE3-4A80-B87F-75D152EB0386}"/>
              </a:ext>
            </a:extLst>
          </p:cNvPr>
          <p:cNvSpPr/>
          <p:nvPr/>
        </p:nvSpPr>
        <p:spPr>
          <a:xfrm>
            <a:off x="725488" y="1250950"/>
            <a:ext cx="712787" cy="53816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nvGrpSpPr>
          <p:cNvPr id="19461" name="Group 5">
            <a:extLst>
              <a:ext uri="{FF2B5EF4-FFF2-40B4-BE49-F238E27FC236}">
                <a16:creationId xmlns:a16="http://schemas.microsoft.com/office/drawing/2014/main" id="{3B746A66-7F9A-4BF5-B19C-FFE0328805A8}"/>
              </a:ext>
            </a:extLst>
          </p:cNvPr>
          <p:cNvGrpSpPr>
            <a:grpSpLocks/>
          </p:cNvGrpSpPr>
          <p:nvPr/>
        </p:nvGrpSpPr>
        <p:grpSpPr bwMode="auto">
          <a:xfrm>
            <a:off x="6858000" y="1238250"/>
            <a:ext cx="2155825" cy="1930400"/>
            <a:chOff x="5733535" y="1411288"/>
            <a:chExt cx="2156340" cy="1930400"/>
          </a:xfrm>
        </p:grpSpPr>
        <p:sp>
          <p:nvSpPr>
            <p:cNvPr id="7" name="Rectangle 6">
              <a:extLst>
                <a:ext uri="{FF2B5EF4-FFF2-40B4-BE49-F238E27FC236}">
                  <a16:creationId xmlns:a16="http://schemas.microsoft.com/office/drawing/2014/main" id="{0BBA0922-2260-4A45-B554-68B51589520F}"/>
                </a:ext>
              </a:extLst>
            </p:cNvPr>
            <p:cNvSpPr/>
            <p:nvPr/>
          </p:nvSpPr>
          <p:spPr>
            <a:xfrm>
              <a:off x="5733535" y="1411288"/>
              <a:ext cx="2156340" cy="1146175"/>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a:extLst>
                <a:ext uri="{FF2B5EF4-FFF2-40B4-BE49-F238E27FC236}">
                  <a16:creationId xmlns:a16="http://schemas.microsoft.com/office/drawing/2014/main" id="{70592914-5D3E-47D4-9AEC-AA1F13CDF846}"/>
                </a:ext>
              </a:extLst>
            </p:cNvPr>
            <p:cNvSpPr/>
            <p:nvPr/>
          </p:nvSpPr>
          <p:spPr>
            <a:xfrm>
              <a:off x="6095571" y="1563688"/>
              <a:ext cx="1111515" cy="17780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35021114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9C907E-2ECA-4CE6-8E04-B9A3E38B3B8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04132" y="412978"/>
            <a:ext cx="10687051" cy="1553391"/>
          </a:xfrm>
          <a:prstGeom prst="rect">
            <a:avLst/>
          </a:prstGeom>
        </p:spPr>
      </p:pic>
      <p:pic>
        <p:nvPicPr>
          <p:cNvPr id="3" name="Picture 2">
            <a:extLst>
              <a:ext uri="{FF2B5EF4-FFF2-40B4-BE49-F238E27FC236}">
                <a16:creationId xmlns:a16="http://schemas.microsoft.com/office/drawing/2014/main" id="{01B6846B-BB89-44F1-9E8A-279A3D718899}"/>
              </a:ext>
            </a:extLst>
          </p:cNvPr>
          <p:cNvPicPr>
            <a:picLocks noChangeAspect="1"/>
          </p:cNvPicPr>
          <p:nvPr/>
        </p:nvPicPr>
        <p:blipFill>
          <a:blip r:embed="rId3"/>
          <a:stretch>
            <a:fillRect/>
          </a:stretch>
        </p:blipFill>
        <p:spPr>
          <a:xfrm>
            <a:off x="404133" y="2071846"/>
            <a:ext cx="3939268" cy="4003847"/>
          </a:xfrm>
          <a:prstGeom prst="rect">
            <a:avLst/>
          </a:prstGeom>
        </p:spPr>
      </p:pic>
      <p:pic>
        <p:nvPicPr>
          <p:cNvPr id="4" name="Picture 3">
            <a:extLst>
              <a:ext uri="{FF2B5EF4-FFF2-40B4-BE49-F238E27FC236}">
                <a16:creationId xmlns:a16="http://schemas.microsoft.com/office/drawing/2014/main" id="{E63BD9FB-F7D0-B54A-A652-78551D55C2AD}"/>
              </a:ext>
            </a:extLst>
          </p:cNvPr>
          <p:cNvPicPr>
            <a:picLocks noChangeAspect="1"/>
          </p:cNvPicPr>
          <p:nvPr/>
        </p:nvPicPr>
        <p:blipFill>
          <a:blip r:embed="rId4"/>
          <a:stretch>
            <a:fillRect/>
          </a:stretch>
        </p:blipFill>
        <p:spPr>
          <a:xfrm>
            <a:off x="4925436" y="2582424"/>
            <a:ext cx="6298523" cy="2218176"/>
          </a:xfrm>
          <a:prstGeom prst="rect">
            <a:avLst/>
          </a:prstGeom>
        </p:spPr>
      </p:pic>
      <p:sp>
        <p:nvSpPr>
          <p:cNvPr id="5" name="TextBox 4">
            <a:extLst>
              <a:ext uri="{FF2B5EF4-FFF2-40B4-BE49-F238E27FC236}">
                <a16:creationId xmlns:a16="http://schemas.microsoft.com/office/drawing/2014/main" id="{7DAA58B8-6BFB-4075-9445-25D94CA7A770}"/>
              </a:ext>
            </a:extLst>
          </p:cNvPr>
          <p:cNvSpPr txBox="1"/>
          <p:nvPr/>
        </p:nvSpPr>
        <p:spPr>
          <a:xfrm>
            <a:off x="8363728" y="6075691"/>
            <a:ext cx="3647217" cy="369332"/>
          </a:xfrm>
          <a:prstGeom prst="rect">
            <a:avLst/>
          </a:prstGeom>
          <a:noFill/>
        </p:spPr>
        <p:txBody>
          <a:bodyPr wrap="none" rtlCol="0">
            <a:spAutoFit/>
          </a:bodyPr>
          <a:lstStyle/>
          <a:p>
            <a:pPr defTabSz="914377">
              <a:defRPr/>
            </a:pPr>
            <a:r>
              <a:rPr lang="en-US" err="1">
                <a:solidFill>
                  <a:srgbClr val="002569"/>
                </a:solidFill>
                <a:latin typeface="Arial" panose="020B0604020202020204"/>
              </a:rPr>
              <a:t>Skoulidis</a:t>
            </a:r>
            <a:r>
              <a:rPr lang="en-US">
                <a:solidFill>
                  <a:srgbClr val="002569"/>
                </a:solidFill>
                <a:latin typeface="Arial" panose="020B0604020202020204"/>
              </a:rPr>
              <a:t> F, Li B et al, NEJM 2021</a:t>
            </a:r>
          </a:p>
        </p:txBody>
      </p:sp>
      <p:pic>
        <p:nvPicPr>
          <p:cNvPr id="6" name="Picture 5">
            <a:extLst>
              <a:ext uri="{FF2B5EF4-FFF2-40B4-BE49-F238E27FC236}">
                <a16:creationId xmlns:a16="http://schemas.microsoft.com/office/drawing/2014/main" id="{4C2D09FB-B568-4B7A-89B7-F0710E72E076}"/>
              </a:ext>
            </a:extLst>
          </p:cNvPr>
          <p:cNvPicPr>
            <a:picLocks noChangeAspect="1"/>
          </p:cNvPicPr>
          <p:nvPr/>
        </p:nvPicPr>
        <p:blipFill>
          <a:blip r:embed="rId5"/>
          <a:stretch>
            <a:fillRect/>
          </a:stretch>
        </p:blipFill>
        <p:spPr>
          <a:xfrm>
            <a:off x="5280160" y="4913337"/>
            <a:ext cx="6507709" cy="956369"/>
          </a:xfrm>
          <a:prstGeom prst="rect">
            <a:avLst/>
          </a:prstGeom>
          <a:ln w="15875">
            <a:solidFill>
              <a:schemeClr val="accent1"/>
            </a:solidFill>
          </a:ln>
        </p:spPr>
      </p:pic>
    </p:spTree>
    <p:extLst>
      <p:ext uri="{BB962C8B-B14F-4D97-AF65-F5344CB8AC3E}">
        <p14:creationId xmlns:p14="http://schemas.microsoft.com/office/powerpoint/2010/main" val="16410911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F56787-E377-4A9E-AD30-BEA8D7FAEF44}"/>
              </a:ext>
            </a:extLst>
          </p:cNvPr>
          <p:cNvSpPr txBox="1"/>
          <p:nvPr/>
        </p:nvSpPr>
        <p:spPr>
          <a:xfrm>
            <a:off x="3200713" y="6259285"/>
            <a:ext cx="8305800" cy="369332"/>
          </a:xfrm>
          <a:prstGeom prst="rect">
            <a:avLst/>
          </a:prstGeom>
          <a:noFill/>
        </p:spPr>
        <p:txBody>
          <a:bodyPr wrap="square">
            <a:spAutoFit/>
          </a:bodyPr>
          <a:lstStyle/>
          <a:p>
            <a:pPr defTabSz="914377">
              <a:defRPr/>
            </a:pPr>
            <a:r>
              <a:rPr lang="en-US" err="1">
                <a:solidFill>
                  <a:srgbClr val="000000"/>
                </a:solidFill>
                <a:latin typeface="Arial" panose="020B0604020202020204" pitchFamily="34" charset="0"/>
                <a:ea typeface="Calibri" panose="020F0502020204030204" pitchFamily="34" charset="0"/>
                <a:cs typeface="Times New Roman" panose="02020603050405020304" pitchFamily="18" charset="0"/>
              </a:rPr>
              <a:t>Jänne</a:t>
            </a:r>
            <a:r>
              <a:rPr lang="en-US">
                <a:solidFill>
                  <a:srgbClr val="000000"/>
                </a:solidFill>
                <a:latin typeface="Arial" panose="020B0604020202020204" pitchFamily="34" charset="0"/>
                <a:ea typeface="Calibri" panose="020F0502020204030204" pitchFamily="34" charset="0"/>
                <a:cs typeface="Times New Roman" panose="02020603050405020304" pitchFamily="18" charset="0"/>
              </a:rPr>
              <a:t> PA, Riely GJ et al. NEJM 2022;387(2):120-31.</a:t>
            </a:r>
            <a:endParaRPr lang="en-US" sz="2000">
              <a:solidFill>
                <a:srgbClr val="002569"/>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3074" name="Picture 2">
            <a:extLst>
              <a:ext uri="{FF2B5EF4-FFF2-40B4-BE49-F238E27FC236}">
                <a16:creationId xmlns:a16="http://schemas.microsoft.com/office/drawing/2014/main" id="{F816FBAB-A4C0-4842-8E12-53E495ABD5AB}"/>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4484215" y="2163031"/>
            <a:ext cx="7645056" cy="27945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3256515-71AF-4905-8376-05681E76CC5B}"/>
              </a:ext>
            </a:extLst>
          </p:cNvPr>
          <p:cNvPicPr>
            <a:picLocks noChangeAspect="1"/>
          </p:cNvPicPr>
          <p:nvPr/>
        </p:nvPicPr>
        <p:blipFill>
          <a:blip r:embed="rId3"/>
          <a:stretch>
            <a:fillRect/>
          </a:stretch>
        </p:blipFill>
        <p:spPr>
          <a:xfrm>
            <a:off x="0" y="120572"/>
            <a:ext cx="12192000" cy="1700080"/>
          </a:xfrm>
          <a:prstGeom prst="rect">
            <a:avLst/>
          </a:prstGeom>
        </p:spPr>
      </p:pic>
      <p:pic>
        <p:nvPicPr>
          <p:cNvPr id="9" name="Picture 8">
            <a:extLst>
              <a:ext uri="{FF2B5EF4-FFF2-40B4-BE49-F238E27FC236}">
                <a16:creationId xmlns:a16="http://schemas.microsoft.com/office/drawing/2014/main" id="{A74F44BC-4AAE-427C-9192-F8891E41DA04}"/>
              </a:ext>
            </a:extLst>
          </p:cNvPr>
          <p:cNvPicPr>
            <a:picLocks noChangeAspect="1"/>
          </p:cNvPicPr>
          <p:nvPr/>
        </p:nvPicPr>
        <p:blipFill>
          <a:blip r:embed="rId4"/>
          <a:stretch>
            <a:fillRect/>
          </a:stretch>
        </p:blipFill>
        <p:spPr>
          <a:xfrm>
            <a:off x="249320" y="2078635"/>
            <a:ext cx="4114973" cy="3248663"/>
          </a:xfrm>
          <a:prstGeom prst="rect">
            <a:avLst/>
          </a:prstGeom>
        </p:spPr>
      </p:pic>
      <p:pic>
        <p:nvPicPr>
          <p:cNvPr id="12" name="Picture 11">
            <a:extLst>
              <a:ext uri="{FF2B5EF4-FFF2-40B4-BE49-F238E27FC236}">
                <a16:creationId xmlns:a16="http://schemas.microsoft.com/office/drawing/2014/main" id="{C3E58720-7CCC-4213-842B-8DB3283DE282}"/>
              </a:ext>
            </a:extLst>
          </p:cNvPr>
          <p:cNvPicPr>
            <a:picLocks noChangeAspect="1"/>
          </p:cNvPicPr>
          <p:nvPr/>
        </p:nvPicPr>
        <p:blipFill>
          <a:blip r:embed="rId5"/>
          <a:stretch>
            <a:fillRect/>
          </a:stretch>
        </p:blipFill>
        <p:spPr>
          <a:xfrm>
            <a:off x="4946754" y="4976335"/>
            <a:ext cx="6767929" cy="913200"/>
          </a:xfrm>
          <a:prstGeom prst="rect">
            <a:avLst/>
          </a:prstGeom>
          <a:ln>
            <a:solidFill>
              <a:schemeClr val="accent1"/>
            </a:solidFill>
          </a:ln>
        </p:spPr>
      </p:pic>
    </p:spTree>
    <p:extLst>
      <p:ext uri="{BB962C8B-B14F-4D97-AF65-F5344CB8AC3E}">
        <p14:creationId xmlns:p14="http://schemas.microsoft.com/office/powerpoint/2010/main" val="20037245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4C740-A082-FCE7-5C96-3D33548BFF8B}"/>
              </a:ext>
            </a:extLst>
          </p:cNvPr>
          <p:cNvSpPr>
            <a:spLocks noGrp="1"/>
          </p:cNvSpPr>
          <p:nvPr>
            <p:ph type="title"/>
          </p:nvPr>
        </p:nvSpPr>
        <p:spPr>
          <a:xfrm>
            <a:off x="398862" y="351365"/>
            <a:ext cx="11394276" cy="1080011"/>
          </a:xfrm>
        </p:spPr>
        <p:txBody>
          <a:bodyPr/>
          <a:lstStyle/>
          <a:p>
            <a:r>
              <a:rPr lang="en-US" sz="3600"/>
              <a:t>Randomized Trials targeting KRAS G12C</a:t>
            </a:r>
          </a:p>
        </p:txBody>
      </p:sp>
      <p:sp>
        <p:nvSpPr>
          <p:cNvPr id="8" name="TextBox 7">
            <a:extLst>
              <a:ext uri="{FF2B5EF4-FFF2-40B4-BE49-F238E27FC236}">
                <a16:creationId xmlns:a16="http://schemas.microsoft.com/office/drawing/2014/main" id="{3054A423-5841-3E9E-0E92-244DF4192432}"/>
              </a:ext>
            </a:extLst>
          </p:cNvPr>
          <p:cNvSpPr txBox="1"/>
          <p:nvPr/>
        </p:nvSpPr>
        <p:spPr>
          <a:xfrm>
            <a:off x="563456" y="6355236"/>
            <a:ext cx="3510063" cy="461665"/>
          </a:xfrm>
          <a:prstGeom prst="rect">
            <a:avLst/>
          </a:prstGeom>
          <a:noFill/>
        </p:spPr>
        <p:txBody>
          <a:bodyPr wrap="none" rtlCol="0">
            <a:spAutoFit/>
          </a:bodyPr>
          <a:lstStyle/>
          <a:p>
            <a:pPr algn="ctr"/>
            <a:r>
              <a:rPr lang="en-US" sz="2400" err="1">
                <a:latin typeface="Bierstadt" panose="020B0004020202020204" pitchFamily="34" charset="0"/>
              </a:rPr>
              <a:t>Langen</a:t>
            </a:r>
            <a:r>
              <a:rPr lang="en-US" sz="2400">
                <a:latin typeface="Bierstadt" panose="020B0004020202020204" pitchFamily="34" charset="0"/>
              </a:rPr>
              <a:t> et al Lancet 2023</a:t>
            </a:r>
          </a:p>
        </p:txBody>
      </p:sp>
      <p:pic>
        <p:nvPicPr>
          <p:cNvPr id="9" name="Picture 8">
            <a:extLst>
              <a:ext uri="{FF2B5EF4-FFF2-40B4-BE49-F238E27FC236}">
                <a16:creationId xmlns:a16="http://schemas.microsoft.com/office/drawing/2014/main" id="{2287B76D-5DCC-1621-F3F1-B5139B7A535A}"/>
              </a:ext>
            </a:extLst>
          </p:cNvPr>
          <p:cNvPicPr>
            <a:picLocks noChangeAspect="1"/>
          </p:cNvPicPr>
          <p:nvPr/>
        </p:nvPicPr>
        <p:blipFill>
          <a:blip r:embed="rId2"/>
          <a:stretch>
            <a:fillRect/>
          </a:stretch>
        </p:blipFill>
        <p:spPr>
          <a:xfrm>
            <a:off x="1" y="3412904"/>
            <a:ext cx="5812580" cy="2649853"/>
          </a:xfrm>
          <a:prstGeom prst="rect">
            <a:avLst/>
          </a:prstGeom>
        </p:spPr>
      </p:pic>
      <p:sp>
        <p:nvSpPr>
          <p:cNvPr id="10" name="TextBox 9">
            <a:extLst>
              <a:ext uri="{FF2B5EF4-FFF2-40B4-BE49-F238E27FC236}">
                <a16:creationId xmlns:a16="http://schemas.microsoft.com/office/drawing/2014/main" id="{9A3B3009-3937-E21B-6BF3-888E9EAB2F5E}"/>
              </a:ext>
            </a:extLst>
          </p:cNvPr>
          <p:cNvSpPr txBox="1"/>
          <p:nvPr/>
        </p:nvSpPr>
        <p:spPr>
          <a:xfrm>
            <a:off x="1932034" y="1509514"/>
            <a:ext cx="3505255" cy="646331"/>
          </a:xfrm>
          <a:prstGeom prst="rect">
            <a:avLst/>
          </a:prstGeom>
          <a:solidFill>
            <a:schemeClr val="accent2"/>
          </a:solidFill>
        </p:spPr>
        <p:txBody>
          <a:bodyPr wrap="none" rtlCol="0">
            <a:spAutoFit/>
          </a:bodyPr>
          <a:lstStyle/>
          <a:p>
            <a:r>
              <a:rPr lang="en-US">
                <a:solidFill>
                  <a:schemeClr val="bg1"/>
                </a:solidFill>
                <a:latin typeface="Bierstadt" panose="020B0004020202020204" pitchFamily="34" charset="0"/>
              </a:rPr>
              <a:t>KRAS mutant NSCLC</a:t>
            </a:r>
          </a:p>
          <a:p>
            <a:r>
              <a:rPr lang="en-US">
                <a:solidFill>
                  <a:schemeClr val="bg1"/>
                </a:solidFill>
                <a:latin typeface="Bierstadt" panose="020B0004020202020204" pitchFamily="34" charset="0"/>
              </a:rPr>
              <a:t>Previously treated with chemo/IO</a:t>
            </a:r>
          </a:p>
        </p:txBody>
      </p:sp>
      <p:cxnSp>
        <p:nvCxnSpPr>
          <p:cNvPr id="12" name="Straight Arrow Connector 11">
            <a:extLst>
              <a:ext uri="{FF2B5EF4-FFF2-40B4-BE49-F238E27FC236}">
                <a16:creationId xmlns:a16="http://schemas.microsoft.com/office/drawing/2014/main" id="{165EA3C3-05E5-2D8E-F9FA-772C184102B7}"/>
              </a:ext>
            </a:extLst>
          </p:cNvPr>
          <p:cNvCxnSpPr>
            <a:cxnSpLocks/>
            <a:stCxn id="10" idx="3"/>
            <a:endCxn id="16" idx="1"/>
          </p:cNvCxnSpPr>
          <p:nvPr/>
        </p:nvCxnSpPr>
        <p:spPr>
          <a:xfrm flipV="1">
            <a:off x="5437289" y="1328251"/>
            <a:ext cx="1415850" cy="50442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2D8EE82-2070-3AAF-30F1-9474360A5B15}"/>
              </a:ext>
            </a:extLst>
          </p:cNvPr>
          <p:cNvCxnSpPr>
            <a:cxnSpLocks/>
            <a:stCxn id="10" idx="3"/>
            <a:endCxn id="17" idx="1"/>
          </p:cNvCxnSpPr>
          <p:nvPr/>
        </p:nvCxnSpPr>
        <p:spPr>
          <a:xfrm>
            <a:off x="5437289" y="1832680"/>
            <a:ext cx="1415849" cy="45180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D88741B-3686-B0CD-2862-329D8EB95DD1}"/>
              </a:ext>
            </a:extLst>
          </p:cNvPr>
          <p:cNvSpPr txBox="1"/>
          <p:nvPr/>
        </p:nvSpPr>
        <p:spPr>
          <a:xfrm>
            <a:off x="6853139" y="1143585"/>
            <a:ext cx="2406428" cy="369332"/>
          </a:xfrm>
          <a:prstGeom prst="rect">
            <a:avLst/>
          </a:prstGeom>
          <a:solidFill>
            <a:schemeClr val="accent2"/>
          </a:solidFill>
        </p:spPr>
        <p:txBody>
          <a:bodyPr wrap="none" rtlCol="0">
            <a:spAutoFit/>
          </a:bodyPr>
          <a:lstStyle/>
          <a:p>
            <a:r>
              <a:rPr lang="en-US">
                <a:solidFill>
                  <a:schemeClr val="bg1"/>
                </a:solidFill>
                <a:latin typeface="Bierstadt" panose="020B0004020202020204" pitchFamily="34" charset="0"/>
              </a:rPr>
              <a:t>KRAS targeted therapy</a:t>
            </a:r>
          </a:p>
        </p:txBody>
      </p:sp>
      <p:sp>
        <p:nvSpPr>
          <p:cNvPr id="17" name="TextBox 16">
            <a:extLst>
              <a:ext uri="{FF2B5EF4-FFF2-40B4-BE49-F238E27FC236}">
                <a16:creationId xmlns:a16="http://schemas.microsoft.com/office/drawing/2014/main" id="{D4F3E1C7-6113-A89C-D7C4-D5A692F9E132}"/>
              </a:ext>
            </a:extLst>
          </p:cNvPr>
          <p:cNvSpPr txBox="1"/>
          <p:nvPr/>
        </p:nvSpPr>
        <p:spPr>
          <a:xfrm>
            <a:off x="6853138" y="2099816"/>
            <a:ext cx="2557109" cy="369332"/>
          </a:xfrm>
          <a:prstGeom prst="rect">
            <a:avLst/>
          </a:prstGeom>
          <a:solidFill>
            <a:schemeClr val="accent2"/>
          </a:solidFill>
        </p:spPr>
        <p:txBody>
          <a:bodyPr wrap="square" rtlCol="0">
            <a:spAutoFit/>
          </a:bodyPr>
          <a:lstStyle/>
          <a:p>
            <a:pPr algn="ctr"/>
            <a:r>
              <a:rPr lang="en-US">
                <a:solidFill>
                  <a:schemeClr val="bg1"/>
                </a:solidFill>
                <a:latin typeface="Bierstadt" panose="020B0004020202020204" pitchFamily="34" charset="0"/>
              </a:rPr>
              <a:t>docetaxel</a:t>
            </a:r>
          </a:p>
        </p:txBody>
      </p:sp>
      <p:pic>
        <p:nvPicPr>
          <p:cNvPr id="20" name="Picture 19">
            <a:extLst>
              <a:ext uri="{FF2B5EF4-FFF2-40B4-BE49-F238E27FC236}">
                <a16:creationId xmlns:a16="http://schemas.microsoft.com/office/drawing/2014/main" id="{64F8BE4C-7507-89A4-0DB9-7F30856EB82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812581" y="3203971"/>
            <a:ext cx="6130977" cy="2789991"/>
          </a:xfrm>
          <a:prstGeom prst="rect">
            <a:avLst/>
          </a:prstGeom>
        </p:spPr>
      </p:pic>
      <p:sp>
        <p:nvSpPr>
          <p:cNvPr id="21" name="TextBox 20">
            <a:extLst>
              <a:ext uri="{FF2B5EF4-FFF2-40B4-BE49-F238E27FC236}">
                <a16:creationId xmlns:a16="http://schemas.microsoft.com/office/drawing/2014/main" id="{D5F06555-EEA6-9081-EBCB-23875D446DE5}"/>
              </a:ext>
            </a:extLst>
          </p:cNvPr>
          <p:cNvSpPr txBox="1"/>
          <p:nvPr/>
        </p:nvSpPr>
        <p:spPr>
          <a:xfrm>
            <a:off x="8484096" y="6307236"/>
            <a:ext cx="2983189" cy="461665"/>
          </a:xfrm>
          <a:prstGeom prst="rect">
            <a:avLst/>
          </a:prstGeom>
          <a:noFill/>
        </p:spPr>
        <p:txBody>
          <a:bodyPr wrap="none" rtlCol="0">
            <a:spAutoFit/>
          </a:bodyPr>
          <a:lstStyle/>
          <a:p>
            <a:r>
              <a:rPr lang="en-US" sz="2400">
                <a:latin typeface="Bierstadt" panose="020B0004020202020204" pitchFamily="34" charset="0"/>
              </a:rPr>
              <a:t>Mok et al ASCO 2024</a:t>
            </a:r>
          </a:p>
        </p:txBody>
      </p:sp>
      <p:sp>
        <p:nvSpPr>
          <p:cNvPr id="22" name="TextBox 21">
            <a:extLst>
              <a:ext uri="{FF2B5EF4-FFF2-40B4-BE49-F238E27FC236}">
                <a16:creationId xmlns:a16="http://schemas.microsoft.com/office/drawing/2014/main" id="{84D8D373-C347-A548-45D7-0CAF7616D01A}"/>
              </a:ext>
            </a:extLst>
          </p:cNvPr>
          <p:cNvSpPr txBox="1"/>
          <p:nvPr/>
        </p:nvSpPr>
        <p:spPr>
          <a:xfrm>
            <a:off x="7570034" y="3429000"/>
            <a:ext cx="1182118" cy="369332"/>
          </a:xfrm>
          <a:prstGeom prst="rect">
            <a:avLst/>
          </a:prstGeom>
          <a:solidFill>
            <a:schemeClr val="bg2"/>
          </a:solidFill>
        </p:spPr>
        <p:txBody>
          <a:bodyPr wrap="none" rtlCol="0">
            <a:spAutoFit/>
          </a:bodyPr>
          <a:lstStyle/>
          <a:p>
            <a:r>
              <a:rPr lang="en-US">
                <a:latin typeface="Bierstadt" panose="020B0004020202020204" pitchFamily="34" charset="0"/>
              </a:rPr>
              <a:t>Adagrasib</a:t>
            </a:r>
          </a:p>
        </p:txBody>
      </p:sp>
      <p:sp>
        <p:nvSpPr>
          <p:cNvPr id="23" name="TextBox 22">
            <a:extLst>
              <a:ext uri="{FF2B5EF4-FFF2-40B4-BE49-F238E27FC236}">
                <a16:creationId xmlns:a16="http://schemas.microsoft.com/office/drawing/2014/main" id="{D8B14EC7-3338-9F19-8541-6FF0A024C61D}"/>
              </a:ext>
            </a:extLst>
          </p:cNvPr>
          <p:cNvSpPr txBox="1"/>
          <p:nvPr/>
        </p:nvSpPr>
        <p:spPr>
          <a:xfrm>
            <a:off x="1763655" y="3446063"/>
            <a:ext cx="1141338" cy="369332"/>
          </a:xfrm>
          <a:prstGeom prst="rect">
            <a:avLst/>
          </a:prstGeom>
          <a:solidFill>
            <a:schemeClr val="bg2"/>
          </a:solidFill>
        </p:spPr>
        <p:txBody>
          <a:bodyPr wrap="none" rtlCol="0">
            <a:spAutoFit/>
          </a:bodyPr>
          <a:lstStyle/>
          <a:p>
            <a:r>
              <a:rPr lang="en-US" err="1">
                <a:latin typeface="Bierstadt" panose="020B0004020202020204" pitchFamily="34" charset="0"/>
              </a:rPr>
              <a:t>Sotorasib</a:t>
            </a:r>
            <a:endParaRPr lang="en-US">
              <a:latin typeface="Bierstadt" panose="020B0004020202020204" pitchFamily="34" charset="0"/>
            </a:endParaRPr>
          </a:p>
        </p:txBody>
      </p:sp>
    </p:spTree>
    <p:extLst>
      <p:ext uri="{BB962C8B-B14F-4D97-AF65-F5344CB8AC3E}">
        <p14:creationId xmlns:p14="http://schemas.microsoft.com/office/powerpoint/2010/main" val="1481924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D6F844-580F-4F28-9F6A-219FA315F8AA}"/>
              </a:ext>
            </a:extLst>
          </p:cNvPr>
          <p:cNvSpPr>
            <a:spLocks noGrp="1"/>
          </p:cNvSpPr>
          <p:nvPr>
            <p:ph idx="1"/>
          </p:nvPr>
        </p:nvSpPr>
        <p:spPr/>
        <p:txBody>
          <a:bodyPr/>
          <a:lstStyle/>
          <a:p>
            <a:endParaRPr lang="en-US"/>
          </a:p>
        </p:txBody>
      </p:sp>
      <p:sp>
        <p:nvSpPr>
          <p:cNvPr id="3" name="Text Placeholder 2">
            <a:extLst>
              <a:ext uri="{FF2B5EF4-FFF2-40B4-BE49-F238E27FC236}">
                <a16:creationId xmlns:a16="http://schemas.microsoft.com/office/drawing/2014/main" id="{A87CFA1C-E056-4D91-9C2D-07FDCEBB0C3E}"/>
              </a:ext>
            </a:extLst>
          </p:cNvPr>
          <p:cNvSpPr>
            <a:spLocks noGrp="1"/>
          </p:cNvSpPr>
          <p:nvPr>
            <p:ph type="body" sz="half" idx="2"/>
          </p:nvPr>
        </p:nvSpPr>
        <p:spPr/>
        <p:txBody>
          <a:bodyPr/>
          <a:lstStyle/>
          <a:p>
            <a:r>
              <a:rPr lang="en-US"/>
              <a:t>Zhao et al, Nature 2021</a:t>
            </a:r>
          </a:p>
        </p:txBody>
      </p:sp>
      <p:sp>
        <p:nvSpPr>
          <p:cNvPr id="4" name="TextBox 3">
            <a:extLst>
              <a:ext uri="{FF2B5EF4-FFF2-40B4-BE49-F238E27FC236}">
                <a16:creationId xmlns:a16="http://schemas.microsoft.com/office/drawing/2014/main" id="{F50FF267-5413-4FBD-92BC-5E922EDADDEB}"/>
              </a:ext>
            </a:extLst>
          </p:cNvPr>
          <p:cNvSpPr txBox="1"/>
          <p:nvPr/>
        </p:nvSpPr>
        <p:spPr>
          <a:xfrm>
            <a:off x="623392" y="332656"/>
            <a:ext cx="10482719" cy="1323439"/>
          </a:xfrm>
          <a:prstGeom prst="rect">
            <a:avLst/>
          </a:prstGeom>
          <a:noFill/>
        </p:spPr>
        <p:txBody>
          <a:bodyPr wrap="square" rtlCol="0">
            <a:spAutoFit/>
          </a:bodyPr>
          <a:lstStyle/>
          <a:p>
            <a:pPr algn="ctr"/>
            <a:r>
              <a:rPr lang="en-US" sz="4000" b="1">
                <a:latin typeface="+mn-lt"/>
              </a:rPr>
              <a:t>Resistance to KRAS G12C inhibitors develops from multiple mechanisms</a:t>
            </a:r>
          </a:p>
        </p:txBody>
      </p:sp>
      <p:pic>
        <p:nvPicPr>
          <p:cNvPr id="6" name="Picture 5">
            <a:extLst>
              <a:ext uri="{FF2B5EF4-FFF2-40B4-BE49-F238E27FC236}">
                <a16:creationId xmlns:a16="http://schemas.microsoft.com/office/drawing/2014/main" id="{6D11FF2F-EC62-4CEB-BB00-06C6C0A4D08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100783" y="2477162"/>
            <a:ext cx="7091217" cy="2172844"/>
          </a:xfrm>
          <a:prstGeom prst="rect">
            <a:avLst/>
          </a:prstGeom>
        </p:spPr>
      </p:pic>
      <p:pic>
        <p:nvPicPr>
          <p:cNvPr id="9" name="Picture 8">
            <a:extLst>
              <a:ext uri="{FF2B5EF4-FFF2-40B4-BE49-F238E27FC236}">
                <a16:creationId xmlns:a16="http://schemas.microsoft.com/office/drawing/2014/main" id="{E9ED1393-CF73-426B-B408-F3855A2F2D0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25116" y="2420888"/>
            <a:ext cx="4418756" cy="2460877"/>
          </a:xfrm>
          <a:prstGeom prst="rect">
            <a:avLst/>
          </a:prstGeom>
        </p:spPr>
      </p:pic>
    </p:spTree>
    <p:extLst>
      <p:ext uri="{BB962C8B-B14F-4D97-AF65-F5344CB8AC3E}">
        <p14:creationId xmlns:p14="http://schemas.microsoft.com/office/powerpoint/2010/main" val="8194064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8AC40-D49F-4898-9816-BC285ADAAD5C}"/>
              </a:ext>
            </a:extLst>
          </p:cNvPr>
          <p:cNvSpPr>
            <a:spLocks noGrp="1"/>
          </p:cNvSpPr>
          <p:nvPr>
            <p:ph type="title"/>
          </p:nvPr>
        </p:nvSpPr>
        <p:spPr>
          <a:xfrm>
            <a:off x="471947" y="211021"/>
            <a:ext cx="11394276" cy="691949"/>
          </a:xfrm>
        </p:spPr>
        <p:txBody>
          <a:bodyPr/>
          <a:lstStyle/>
          <a:p>
            <a:r>
              <a:rPr lang="en-US"/>
              <a:t>Conclusions</a:t>
            </a:r>
          </a:p>
        </p:txBody>
      </p:sp>
      <p:sp>
        <p:nvSpPr>
          <p:cNvPr id="3" name="Content Placeholder 2">
            <a:extLst>
              <a:ext uri="{FF2B5EF4-FFF2-40B4-BE49-F238E27FC236}">
                <a16:creationId xmlns:a16="http://schemas.microsoft.com/office/drawing/2014/main" id="{2A95AB59-7828-4EC4-B335-43D27472A47D}"/>
              </a:ext>
            </a:extLst>
          </p:cNvPr>
          <p:cNvSpPr>
            <a:spLocks noGrp="1"/>
          </p:cNvSpPr>
          <p:nvPr>
            <p:ph idx="1"/>
          </p:nvPr>
        </p:nvSpPr>
        <p:spPr/>
        <p:txBody>
          <a:bodyPr/>
          <a:lstStyle/>
          <a:p>
            <a:pPr marL="342900" indent="-342900">
              <a:buAutoNum type="arabicPeriod"/>
            </a:pPr>
            <a:r>
              <a:rPr lang="en-US" sz="2400">
                <a:latin typeface="Arial" panose="020B0604020202020204" pitchFamily="34" charset="0"/>
                <a:cs typeface="Arial" panose="020B0604020202020204" pitchFamily="34" charset="0"/>
              </a:rPr>
              <a:t>Developing targeted therapies can make significant improvements in outcomes for patients with NSCLC</a:t>
            </a:r>
          </a:p>
          <a:p>
            <a:pPr lvl="1" indent="0">
              <a:buNone/>
            </a:pPr>
            <a:r>
              <a:rPr lang="en-US" sz="2400">
                <a:latin typeface="Arial" panose="020B0604020202020204" pitchFamily="34" charset="0"/>
                <a:cs typeface="Arial" panose="020B0604020202020204" pitchFamily="34" charset="0"/>
              </a:rPr>
              <a:t>	Testing for genomic alterations is critical to knowing </a:t>
            </a:r>
          </a:p>
          <a:p>
            <a:pPr lvl="1" indent="0">
              <a:buNone/>
            </a:pPr>
            <a:r>
              <a:rPr lang="en-US" sz="2400">
                <a:latin typeface="Arial" panose="020B0604020202020204" pitchFamily="34" charset="0"/>
                <a:cs typeface="Arial" panose="020B0604020202020204" pitchFamily="34" charset="0"/>
              </a:rPr>
              <a:t>	This requires adequate tissue to be obtained at time of diagnosis</a:t>
            </a:r>
          </a:p>
          <a:p>
            <a:pPr lvl="1" indent="0">
              <a:buNone/>
            </a:pPr>
            <a:endParaRPr lang="en-US" sz="2400">
              <a:latin typeface="Arial" panose="020B0604020202020204" pitchFamily="34" charset="0"/>
              <a:cs typeface="Arial" panose="020B0604020202020204" pitchFamily="34" charset="0"/>
            </a:endParaRPr>
          </a:p>
          <a:p>
            <a:pPr marL="342900" indent="-342900">
              <a:buFont typeface="Arial" panose="020B0604020202020204" pitchFamily="34" charset="0"/>
              <a:buAutoNum type="arabicPeriod"/>
            </a:pPr>
            <a:r>
              <a:rPr lang="en-US" sz="2400">
                <a:latin typeface="Arial" panose="020B0604020202020204" pitchFamily="34" charset="0"/>
                <a:cs typeface="Arial" panose="020B0604020202020204" pitchFamily="34" charset="0"/>
              </a:rPr>
              <a:t>Identifying mechanisms of resistance is important and can sometimes lead to the next therapy</a:t>
            </a:r>
          </a:p>
          <a:p>
            <a:pPr marL="342900" indent="-342900">
              <a:buFont typeface="Arial" panose="020B0604020202020204" pitchFamily="34" charset="0"/>
              <a:buAutoNum type="arabicPeriod"/>
            </a:pPr>
            <a:endParaRPr lang="en-US" sz="2400">
              <a:latin typeface="Arial" panose="020B0604020202020204" pitchFamily="34" charset="0"/>
              <a:cs typeface="Arial" panose="020B0604020202020204" pitchFamily="34" charset="0"/>
            </a:endParaRPr>
          </a:p>
          <a:p>
            <a:pPr marL="342900" indent="-342900">
              <a:buFont typeface="Arial" panose="020B0604020202020204" pitchFamily="34" charset="0"/>
              <a:buAutoNum type="arabicPeriod"/>
            </a:pPr>
            <a:r>
              <a:rPr lang="en-US" sz="2400">
                <a:latin typeface="Arial" panose="020B0604020202020204" pitchFamily="34" charset="0"/>
                <a:cs typeface="Arial" panose="020B0604020202020204" pitchFamily="34" charset="0"/>
              </a:rPr>
              <a:t>True progress requires translational science and randomized clinical trials</a:t>
            </a:r>
          </a:p>
          <a:p>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57107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48035"/>
            <a:ext cx="10515600" cy="1325563"/>
          </a:xfrm>
        </p:spPr>
        <p:txBody>
          <a:bodyPr/>
          <a:lstStyle/>
          <a:p>
            <a:r>
              <a:rPr lang="en-US"/>
              <a:t>Acknowledgements</a:t>
            </a:r>
          </a:p>
        </p:txBody>
      </p:sp>
      <p:sp>
        <p:nvSpPr>
          <p:cNvPr id="4" name="Content Placeholder 3"/>
          <p:cNvSpPr>
            <a:spLocks noGrp="1"/>
          </p:cNvSpPr>
          <p:nvPr>
            <p:ph sz="half" idx="1"/>
          </p:nvPr>
        </p:nvSpPr>
        <p:spPr>
          <a:xfrm>
            <a:off x="646386" y="1219200"/>
            <a:ext cx="4038600" cy="5029200"/>
          </a:xfrm>
        </p:spPr>
        <p:txBody>
          <a:bodyPr>
            <a:normAutofit/>
          </a:bodyPr>
          <a:lstStyle/>
          <a:p>
            <a:pPr>
              <a:buNone/>
            </a:pPr>
            <a:r>
              <a:rPr lang="en-US" sz="1800" u="sng"/>
              <a:t>Thoracic Oncology Service</a:t>
            </a:r>
          </a:p>
          <a:p>
            <a:pPr>
              <a:buNone/>
            </a:pPr>
            <a:r>
              <a:rPr lang="en-US" sz="1800"/>
              <a:t>Mark Kris</a:t>
            </a:r>
          </a:p>
          <a:p>
            <a:pPr>
              <a:buNone/>
            </a:pPr>
            <a:r>
              <a:rPr lang="en-US" sz="1800"/>
              <a:t>Charlie Rudin</a:t>
            </a:r>
          </a:p>
          <a:p>
            <a:pPr>
              <a:buNone/>
            </a:pPr>
            <a:r>
              <a:rPr lang="en-US" sz="1800"/>
              <a:t>Paul Paik</a:t>
            </a:r>
          </a:p>
          <a:p>
            <a:pPr>
              <a:buNone/>
            </a:pPr>
            <a:r>
              <a:rPr lang="en-US" sz="1800"/>
              <a:t>Jamie Chaft</a:t>
            </a:r>
          </a:p>
          <a:p>
            <a:pPr>
              <a:buNone/>
            </a:pPr>
            <a:r>
              <a:rPr lang="en-US"/>
              <a:t>Noura Choudhury</a:t>
            </a:r>
            <a:endParaRPr lang="en-US" sz="1800"/>
          </a:p>
          <a:p>
            <a:pPr>
              <a:buNone/>
            </a:pPr>
            <a:r>
              <a:rPr lang="en-US" sz="1800"/>
              <a:t>Marjorie Zauderer</a:t>
            </a:r>
          </a:p>
          <a:p>
            <a:pPr>
              <a:buNone/>
            </a:pPr>
            <a:r>
              <a:rPr lang="en-US" sz="1800"/>
              <a:t>Helena Yu</a:t>
            </a:r>
          </a:p>
          <a:p>
            <a:pPr>
              <a:buNone/>
            </a:pPr>
            <a:r>
              <a:rPr lang="en-US" sz="1800"/>
              <a:t>Alex Drilon</a:t>
            </a:r>
          </a:p>
          <a:p>
            <a:pPr>
              <a:buNone/>
            </a:pPr>
            <a:r>
              <a:rPr lang="en-US" sz="1800"/>
              <a:t>Kathryn C. Arbour</a:t>
            </a:r>
          </a:p>
          <a:p>
            <a:pPr>
              <a:buNone/>
            </a:pPr>
            <a:r>
              <a:rPr lang="en-US" sz="1800"/>
              <a:t>Robert Daly</a:t>
            </a:r>
          </a:p>
          <a:p>
            <a:pPr>
              <a:buNone/>
            </a:pPr>
            <a:r>
              <a:rPr lang="en-US" sz="1800"/>
              <a:t>Adam Schoenfeld</a:t>
            </a:r>
          </a:p>
          <a:p>
            <a:r>
              <a:rPr lang="en-US" sz="1800"/>
              <a:t>Mark </a:t>
            </a:r>
            <a:r>
              <a:rPr lang="en-US" sz="1800" err="1"/>
              <a:t>Awad</a:t>
            </a:r>
            <a:endParaRPr lang="en-US" sz="1800"/>
          </a:p>
          <a:p>
            <a:pPr>
              <a:buNone/>
            </a:pPr>
            <a:endParaRPr lang="en-US" sz="1800"/>
          </a:p>
        </p:txBody>
      </p:sp>
      <p:sp>
        <p:nvSpPr>
          <p:cNvPr id="5" name="Content Placeholder 4"/>
          <p:cNvSpPr>
            <a:spLocks noGrp="1"/>
          </p:cNvSpPr>
          <p:nvPr>
            <p:ph sz="half" idx="2"/>
          </p:nvPr>
        </p:nvSpPr>
        <p:spPr>
          <a:xfrm>
            <a:off x="4384128" y="1266070"/>
            <a:ext cx="4038600" cy="5029200"/>
          </a:xfrm>
        </p:spPr>
        <p:txBody>
          <a:bodyPr>
            <a:normAutofit/>
          </a:bodyPr>
          <a:lstStyle/>
          <a:p>
            <a:pPr>
              <a:buNone/>
            </a:pPr>
            <a:r>
              <a:rPr lang="en-US" sz="1800" u="sng"/>
              <a:t>Pathology</a:t>
            </a:r>
          </a:p>
          <a:p>
            <a:pPr>
              <a:buNone/>
            </a:pPr>
            <a:r>
              <a:rPr lang="en-US" sz="1800"/>
              <a:t>Marc Ladanyi</a:t>
            </a:r>
          </a:p>
          <a:p>
            <a:pPr>
              <a:buNone/>
            </a:pPr>
            <a:r>
              <a:rPr lang="en-US" sz="1800"/>
              <a:t>Maria Arcila</a:t>
            </a:r>
          </a:p>
          <a:p>
            <a:pPr>
              <a:buNone/>
            </a:pPr>
            <a:r>
              <a:rPr lang="en-US" sz="1800"/>
              <a:t>William Travis</a:t>
            </a:r>
          </a:p>
          <a:p>
            <a:pPr>
              <a:buNone/>
            </a:pPr>
            <a:r>
              <a:rPr lang="en-US" sz="1800"/>
              <a:t>Natasha </a:t>
            </a:r>
            <a:r>
              <a:rPr lang="en-US" sz="1800" err="1"/>
              <a:t>Rehktman</a:t>
            </a:r>
            <a:endParaRPr lang="en-US" sz="1800"/>
          </a:p>
          <a:p>
            <a:pPr>
              <a:buNone/>
            </a:pPr>
            <a:r>
              <a:rPr lang="en-US" sz="1800"/>
              <a:t>Andre Moreira</a:t>
            </a:r>
          </a:p>
          <a:p>
            <a:pPr>
              <a:buNone/>
            </a:pPr>
            <a:endParaRPr lang="en-US" sz="1800"/>
          </a:p>
          <a:p>
            <a:pPr>
              <a:buNone/>
            </a:pPr>
            <a:r>
              <a:rPr lang="en-US" sz="1800" u="sng"/>
              <a:t>Sloan Kettering Institute</a:t>
            </a:r>
          </a:p>
          <a:p>
            <a:pPr>
              <a:buNone/>
            </a:pPr>
            <a:r>
              <a:rPr lang="en-US" sz="1800"/>
              <a:t>Neal Rosen</a:t>
            </a:r>
          </a:p>
          <a:p>
            <a:pPr>
              <a:buNone/>
            </a:pPr>
            <a:r>
              <a:rPr lang="en-US" sz="1800"/>
              <a:t>Piro Lito</a:t>
            </a:r>
          </a:p>
          <a:p>
            <a:pPr>
              <a:buNone/>
            </a:pPr>
            <a:r>
              <a:rPr lang="en-US" sz="1800"/>
              <a:t>Scott Lowe</a:t>
            </a:r>
          </a:p>
        </p:txBody>
      </p:sp>
      <p:sp>
        <p:nvSpPr>
          <p:cNvPr id="6" name="Content Placeholder 4">
            <a:extLst>
              <a:ext uri="{FF2B5EF4-FFF2-40B4-BE49-F238E27FC236}">
                <a16:creationId xmlns:a16="http://schemas.microsoft.com/office/drawing/2014/main" id="{9F0BD2C5-6789-4527-8295-4B4A430F7830}"/>
              </a:ext>
            </a:extLst>
          </p:cNvPr>
          <p:cNvSpPr txBox="1">
            <a:spLocks/>
          </p:cNvSpPr>
          <p:nvPr/>
        </p:nvSpPr>
        <p:spPr>
          <a:xfrm>
            <a:off x="8121870" y="1296399"/>
            <a:ext cx="4038600" cy="50292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1800" u="sng"/>
              <a:t>Dana Farber Cancer Institute</a:t>
            </a:r>
          </a:p>
          <a:p>
            <a:pPr>
              <a:buFont typeface="Arial" panose="020B0604020202020204" pitchFamily="34" charset="0"/>
              <a:buNone/>
            </a:pPr>
            <a:r>
              <a:rPr lang="en-US" sz="1800" err="1"/>
              <a:t>Päsi</a:t>
            </a:r>
            <a:r>
              <a:rPr lang="en-US" sz="1800"/>
              <a:t> Janne</a:t>
            </a:r>
          </a:p>
          <a:p>
            <a:pPr>
              <a:buFont typeface="Arial" panose="020B0604020202020204" pitchFamily="34" charset="0"/>
              <a:buNone/>
            </a:pPr>
            <a:r>
              <a:rPr lang="en-US" sz="1800"/>
              <a:t>Cloud </a:t>
            </a:r>
            <a:r>
              <a:rPr lang="en-US" sz="1800" err="1"/>
              <a:t>Paweletz</a:t>
            </a:r>
            <a:r>
              <a:rPr lang="en-US" sz="1800"/>
              <a:t> </a:t>
            </a:r>
          </a:p>
          <a:p>
            <a:pPr>
              <a:buFont typeface="Arial" panose="020B0604020202020204" pitchFamily="34" charset="0"/>
              <a:buNone/>
            </a:pPr>
            <a:endParaRPr lang="en-US" sz="1800" u="sng"/>
          </a:p>
          <a:p>
            <a:pPr>
              <a:buFont typeface="Arial" panose="020B0604020202020204" pitchFamily="34" charset="0"/>
              <a:buNone/>
            </a:pPr>
            <a:r>
              <a:rPr lang="en-US" sz="1800" u="sng"/>
              <a:t>Funding Sources</a:t>
            </a:r>
          </a:p>
          <a:p>
            <a:pPr>
              <a:buFont typeface="Arial" panose="020B0604020202020204" pitchFamily="34" charset="0"/>
              <a:buNone/>
            </a:pPr>
            <a:r>
              <a:rPr lang="en-US" sz="1800"/>
              <a:t>Stand Up 2 Cancer</a:t>
            </a:r>
          </a:p>
          <a:p>
            <a:pPr>
              <a:buFont typeface="Arial" panose="020B0604020202020204" pitchFamily="34" charset="0"/>
              <a:buNone/>
            </a:pPr>
            <a:r>
              <a:rPr lang="en-US" sz="1800"/>
              <a:t>National Cancer Institute</a:t>
            </a:r>
          </a:p>
          <a:p>
            <a:pPr>
              <a:buFont typeface="Arial" panose="020B0604020202020204" pitchFamily="34" charset="0"/>
              <a:buNone/>
            </a:pPr>
            <a:r>
              <a:rPr lang="en-US" sz="1800"/>
              <a:t>Mark Foundation</a:t>
            </a:r>
          </a:p>
          <a:p>
            <a:pPr>
              <a:buFont typeface="Arial" panose="020B0604020202020204" pitchFamily="34" charset="0"/>
              <a:buNone/>
            </a:pPr>
            <a:r>
              <a:rPr lang="en-US" sz="1800"/>
              <a:t>Ning Zhao and Ge Li Initiative for Lung Cancer Research</a:t>
            </a:r>
          </a:p>
          <a:p>
            <a:pPr>
              <a:buFont typeface="Arial" panose="020B0604020202020204" pitchFamily="34" charset="0"/>
              <a:buNone/>
            </a:pPr>
            <a:r>
              <a:rPr lang="en-US" sz="1800" err="1"/>
              <a:t>Dallepezze</a:t>
            </a:r>
            <a:r>
              <a:rPr lang="en-US" sz="1800"/>
              <a:t> Family Foundation</a:t>
            </a:r>
          </a:p>
          <a:p>
            <a:pPr>
              <a:buFont typeface="Arial" panose="020B0604020202020204" pitchFamily="34" charset="0"/>
              <a:buNone/>
            </a:pPr>
            <a:r>
              <a:rPr lang="en-US" sz="1800" err="1"/>
              <a:t>Mirati</a:t>
            </a:r>
            <a:endParaRPr lang="en-US" sz="1800"/>
          </a:p>
          <a:p>
            <a:pPr>
              <a:buFont typeface="Arial" panose="020B0604020202020204" pitchFamily="34" charset="0"/>
              <a:buNone/>
            </a:pPr>
            <a:r>
              <a:rPr lang="en-US" sz="1800"/>
              <a:t>Takeda</a:t>
            </a:r>
          </a:p>
          <a:p>
            <a:pPr>
              <a:buFont typeface="Arial" panose="020B0604020202020204" pitchFamily="34" charset="0"/>
              <a:buNone/>
            </a:pPr>
            <a:r>
              <a:rPr lang="en-US" sz="1800"/>
              <a:t>AACR </a:t>
            </a:r>
          </a:p>
          <a:p>
            <a:pPr>
              <a:buFont typeface="Arial" panose="020B0604020202020204" pitchFamily="34" charset="0"/>
              <a:buNone/>
            </a:pPr>
            <a:endParaRPr lang="en-US" sz="1800"/>
          </a:p>
        </p:txBody>
      </p:sp>
    </p:spTree>
    <p:extLst>
      <p:ext uri="{BB962C8B-B14F-4D97-AF65-F5344CB8AC3E}">
        <p14:creationId xmlns:p14="http://schemas.microsoft.com/office/powerpoint/2010/main" val="2653266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69DA0-D4C3-6852-F247-A0EB4E520E7C}"/>
              </a:ext>
            </a:extLst>
          </p:cNvPr>
          <p:cNvSpPr>
            <a:spLocks noGrp="1"/>
          </p:cNvSpPr>
          <p:nvPr>
            <p:ph type="title"/>
          </p:nvPr>
        </p:nvSpPr>
        <p:spPr/>
        <p:txBody>
          <a:bodyPr/>
          <a:lstStyle/>
          <a:p>
            <a:r>
              <a:rPr lang="en-US"/>
              <a:t>Metastatic non-small cell lung cancer</a:t>
            </a:r>
          </a:p>
        </p:txBody>
      </p:sp>
      <p:sp>
        <p:nvSpPr>
          <p:cNvPr id="3" name="Content Placeholder 2">
            <a:extLst>
              <a:ext uri="{FF2B5EF4-FFF2-40B4-BE49-F238E27FC236}">
                <a16:creationId xmlns:a16="http://schemas.microsoft.com/office/drawing/2014/main" id="{FBF8A0ED-7FC1-B593-80B5-8FC0118E84C6}"/>
              </a:ext>
            </a:extLst>
          </p:cNvPr>
          <p:cNvSpPr>
            <a:spLocks noGrp="1"/>
          </p:cNvSpPr>
          <p:nvPr>
            <p:ph idx="1"/>
          </p:nvPr>
        </p:nvSpPr>
        <p:spPr/>
        <p:txBody>
          <a:bodyPr/>
          <a:lstStyle/>
          <a:p>
            <a:r>
              <a:rPr lang="en-US" sz="2400"/>
              <a:t>2/3 of lung cancer presents with metastatic disease (in part due to lack of implementation of routine CT scan screening)</a:t>
            </a:r>
          </a:p>
          <a:p>
            <a:endParaRPr lang="en-US" sz="2400"/>
          </a:p>
          <a:p>
            <a:r>
              <a:rPr lang="en-US" sz="2400"/>
              <a:t>Associated with dramatically different outcomes based on subtype of non-small cell lung cancer</a:t>
            </a:r>
          </a:p>
          <a:p>
            <a:endParaRPr lang="en-US" sz="2400"/>
          </a:p>
          <a:p>
            <a:r>
              <a:rPr lang="en-US" sz="2400"/>
              <a:t>What we learn in the metastatic context can be used to improve the cure rate for patients with earlier stage disease</a:t>
            </a:r>
          </a:p>
        </p:txBody>
      </p:sp>
    </p:spTree>
    <p:extLst>
      <p:ext uri="{BB962C8B-B14F-4D97-AF65-F5344CB8AC3E}">
        <p14:creationId xmlns:p14="http://schemas.microsoft.com/office/powerpoint/2010/main" val="1584609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2DBCC3-7A9E-4B38-8E58-C7A67C53DDE2}"/>
              </a:ext>
            </a:extLst>
          </p:cNvPr>
          <p:cNvSpPr>
            <a:spLocks noGrp="1"/>
          </p:cNvSpPr>
          <p:nvPr>
            <p:ph idx="1"/>
          </p:nvPr>
        </p:nvSpPr>
        <p:spPr>
          <a:xfrm>
            <a:off x="471947" y="449451"/>
            <a:ext cx="6700821" cy="5920352"/>
          </a:xfrm>
        </p:spPr>
        <p:txBody>
          <a:bodyPr/>
          <a:lstStyle/>
          <a:p>
            <a:r>
              <a:rPr lang="en-US" sz="2400"/>
              <a:t>58 year-old former smoker (10 pack years) presents with dyspnea.</a:t>
            </a:r>
          </a:p>
          <a:p>
            <a:endParaRPr lang="en-US" sz="2400"/>
          </a:p>
          <a:p>
            <a:r>
              <a:rPr lang="en-US" sz="2400"/>
              <a:t>Has a large right sided pleural effusion and numerous pulmonary nodules. Thoracentesis yields 500 ml of straw-colored exudate. </a:t>
            </a:r>
          </a:p>
          <a:p>
            <a:endParaRPr lang="en-US" sz="2400"/>
          </a:p>
          <a:p>
            <a:r>
              <a:rPr lang="en-US" sz="2400"/>
              <a:t>Cytology shows adenocarcinoma, TTF-1, </a:t>
            </a:r>
            <a:r>
              <a:rPr lang="en-US" sz="2400" err="1"/>
              <a:t>Napsin</a:t>
            </a:r>
            <a:r>
              <a:rPr lang="en-US" sz="2400"/>
              <a:t> A positive</a:t>
            </a:r>
          </a:p>
          <a:p>
            <a:endParaRPr lang="en-US" sz="2400"/>
          </a:p>
          <a:p>
            <a:r>
              <a:rPr lang="en-US" sz="2400"/>
              <a:t>What other information do you need to develop a treatment plan?</a:t>
            </a:r>
          </a:p>
          <a:p>
            <a:endParaRPr lang="en-US" sz="2400"/>
          </a:p>
          <a:p>
            <a:endParaRPr lang="en-US" sz="2400"/>
          </a:p>
        </p:txBody>
      </p:sp>
      <p:pic>
        <p:nvPicPr>
          <p:cNvPr id="2" name="Picture 1">
            <a:extLst>
              <a:ext uri="{FF2B5EF4-FFF2-40B4-BE49-F238E27FC236}">
                <a16:creationId xmlns:a16="http://schemas.microsoft.com/office/drawing/2014/main" id="{8FADC0B8-F8DC-E0E6-32B0-8DAAFA79C68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172768" y="1967135"/>
            <a:ext cx="4547285" cy="3208148"/>
          </a:xfrm>
          <a:prstGeom prst="rect">
            <a:avLst/>
          </a:prstGeom>
        </p:spPr>
      </p:pic>
    </p:spTree>
    <p:extLst>
      <p:ext uri="{BB962C8B-B14F-4D97-AF65-F5344CB8AC3E}">
        <p14:creationId xmlns:p14="http://schemas.microsoft.com/office/powerpoint/2010/main" val="7450529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SK External Template">
  <a:themeElements>
    <a:clrScheme name="MSK Direct">
      <a:dk1>
        <a:srgbClr val="002569"/>
      </a:dk1>
      <a:lt1>
        <a:srgbClr val="FFFFFF"/>
      </a:lt1>
      <a:dk2>
        <a:srgbClr val="272524"/>
      </a:dk2>
      <a:lt2>
        <a:srgbClr val="FBF9F7"/>
      </a:lt2>
      <a:accent1>
        <a:srgbClr val="0073E0"/>
      </a:accent1>
      <a:accent2>
        <a:srgbClr val="70BCFF"/>
      </a:accent2>
      <a:accent3>
        <a:srgbClr val="C3DEFF"/>
      </a:accent3>
      <a:accent4>
        <a:srgbClr val="037D98"/>
      </a:accent4>
      <a:accent5>
        <a:srgbClr val="78E2DA"/>
      </a:accent5>
      <a:accent6>
        <a:srgbClr val="B1FFF9"/>
      </a:accent6>
      <a:hlink>
        <a:srgbClr val="3259E7"/>
      </a:hlink>
      <a:folHlink>
        <a:srgbClr val="863EC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dirty="0" smtClean="0">
            <a:solidFill>
              <a:srgbClr val="272524"/>
            </a:solidFill>
          </a:defRPr>
        </a:defPPr>
      </a:lstStyle>
    </a:txDef>
  </a:objectDefaults>
  <a:extraClrSchemeLst/>
  <a:custClrLst>
    <a:custClr name="Dark Warm Gray">
      <a:srgbClr val="272524"/>
    </a:custClr>
    <a:custClr name="Blue">
      <a:srgbClr val="0073E0"/>
    </a:custClr>
    <a:custClr name="Dark Teal">
      <a:srgbClr val="037D98"/>
    </a:custClr>
    <a:custClr name="Dark Green">
      <a:srgbClr val="308229"/>
    </a:custClr>
    <a:custClr name="Dark Orange">
      <a:srgbClr val="E65722"/>
    </a:custClr>
    <a:custClr name="Dark Gold">
      <a:srgbClr val="C28110"/>
    </a:custClr>
    <a:custClr name="Dark Pink">
      <a:srgbClr val="D71D77"/>
    </a:custClr>
    <a:custClr name="Dark Purple">
      <a:srgbClr val="863ECC"/>
    </a:custClr>
    <a:custClr name="White01">
      <a:srgbClr val="FFFFFF"/>
    </a:custClr>
    <a:custClr name="Utility Red">
      <a:srgbClr val="E40D00"/>
    </a:custClr>
    <a:custClr name="Medium Warm Gray">
      <a:srgbClr val="B5B2AD"/>
    </a:custClr>
    <a:custClr name="Medium Blue">
      <a:srgbClr val="70BCFF"/>
    </a:custClr>
    <a:custClr name="Teal">
      <a:srgbClr val="78E2DA"/>
    </a:custClr>
    <a:custClr name="Green">
      <a:srgbClr val="5DCC6F"/>
    </a:custClr>
    <a:custClr name="Orange">
      <a:srgbClr val="FF8834"/>
    </a:custClr>
    <a:custClr name="Gold">
      <a:srgbClr val="FFBE02"/>
    </a:custClr>
    <a:custClr name="Pink">
      <a:srgbClr val="FF85BF"/>
    </a:custClr>
    <a:custClr name="Purple">
      <a:srgbClr val="BD8AEF"/>
    </a:custClr>
    <a:custClr name="White02">
      <a:srgbClr val="FFFFFF"/>
    </a:custClr>
    <a:custClr name="Utility Light Red">
      <a:srgbClr val="FFEDE8"/>
    </a:custClr>
    <a:custClr name="White03">
      <a:srgbClr val="FFFFFF"/>
    </a:custClr>
    <a:custClr name="Light Blue">
      <a:srgbClr val="C3DEFF"/>
    </a:custClr>
    <a:custClr name="Light Teal">
      <a:srgbClr val="B1FFF9"/>
    </a:custClr>
    <a:custClr name="Light Green">
      <a:srgbClr val="C7FCC6"/>
    </a:custClr>
    <a:custClr name="Light Orange">
      <a:srgbClr val="FCD2B4"/>
    </a:custClr>
    <a:custClr name="Light Gold">
      <a:srgbClr val="FFEDBA"/>
    </a:custClr>
    <a:custClr name="Light Pink">
      <a:srgbClr val="FFBBEC"/>
    </a:custClr>
    <a:custClr name="Light Purple">
      <a:srgbClr val="F4BDFF"/>
    </a:custClr>
    <a:custClr name="White04">
      <a:srgbClr val="FFFFFF"/>
    </a:custClr>
    <a:custClr name="Utility Dark Green">
      <a:srgbClr val="008937"/>
    </a:custClr>
    <a:custClr name="Pale Warm Gray">
      <a:srgbClr val="FBF9F7"/>
    </a:custClr>
    <a:custClr name="Pale Blue">
      <a:srgbClr val="F0F7FF"/>
    </a:custClr>
    <a:custClr name="Pale Teal">
      <a:srgbClr val="EBFCFA"/>
    </a:custClr>
    <a:custClr name="White05">
      <a:srgbClr val="FFFFFF"/>
    </a:custClr>
    <a:custClr name="White06">
      <a:srgbClr val="FFFFFF"/>
    </a:custClr>
    <a:custClr name="White07">
      <a:srgbClr val="FFFFFF"/>
    </a:custClr>
    <a:custClr name="White08">
      <a:srgbClr val="FFFFFF"/>
    </a:custClr>
    <a:custClr name="White09">
      <a:srgbClr val="FFFFFF"/>
    </a:custClr>
    <a:custClr name="White10">
      <a:srgbClr val="FFFFFF"/>
    </a:custClr>
    <a:custClr name="Utility Light Green">
      <a:srgbClr val="E4FFE3"/>
    </a:custClr>
  </a:custClrLst>
  <a:extLst>
    <a:ext uri="{05A4C25C-085E-4340-85A3-A5531E510DB2}">
      <thm15:themeFamily xmlns:thm15="http://schemas.microsoft.com/office/thememl/2012/main" name="MSK_External_Template.potx  -  Read-Only" id="{E750D9A5-38D4-4432-92D9-64F0053421AF}" vid="{5EA73CDE-3D11-48AA-AFB9-AEFAC46D3637}"/>
    </a:ext>
  </a:extLst>
</a:theme>
</file>

<file path=ppt/theme/theme2.xml><?xml version="1.0" encoding="utf-8"?>
<a:theme xmlns:a="http://schemas.openxmlformats.org/drawingml/2006/main" name="NCCNac23">
  <a:themeElements>
    <a:clrScheme name="Custom 3">
      <a:dk1>
        <a:sysClr val="windowText" lastClr="000000"/>
      </a:dk1>
      <a:lt1>
        <a:sysClr val="window" lastClr="FFFFFF"/>
      </a:lt1>
      <a:dk2>
        <a:srgbClr val="44546A"/>
      </a:dk2>
      <a:lt2>
        <a:srgbClr val="E7E6E6"/>
      </a:lt2>
      <a:accent1>
        <a:srgbClr val="0C233F"/>
      </a:accent1>
      <a:accent2>
        <a:srgbClr val="ED7D31"/>
      </a:accent2>
      <a:accent3>
        <a:srgbClr val="A5A5A5"/>
      </a:accent3>
      <a:accent4>
        <a:srgbClr val="FFC000"/>
      </a:accent4>
      <a:accent5>
        <a:srgbClr val="002060"/>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65bd33f-4642-4d95-937d-1ab46361a75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B0306E0E11EAA4DB461FC8B09FCE607" ma:contentTypeVersion="14" ma:contentTypeDescription="Create a new document." ma:contentTypeScope="" ma:versionID="cae52352aa0e1e18e50330fd0c217dc4">
  <xsd:schema xmlns:xsd="http://www.w3.org/2001/XMLSchema" xmlns:xs="http://www.w3.org/2001/XMLSchema" xmlns:p="http://schemas.microsoft.com/office/2006/metadata/properties" xmlns:ns3="f65bd33f-4642-4d95-937d-1ab46361a753" xmlns:ns4="f5de9215-86bc-4059-b445-233b46b31a63" targetNamespace="http://schemas.microsoft.com/office/2006/metadata/properties" ma:root="true" ma:fieldsID="c185ec7dc8f4805e2a9d97fdd8c14ee5" ns3:_="" ns4:_="">
    <xsd:import namespace="f65bd33f-4642-4d95-937d-1ab46361a753"/>
    <xsd:import namespace="f5de9215-86bc-4059-b445-233b46b31a6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5bd33f-4642-4d95-937d-1ab46361a75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5de9215-86bc-4059-b445-233b46b31a6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90DC5E-0D76-405F-A269-13EDAFF88015}">
  <ds:schemaRefs>
    <ds:schemaRef ds:uri="f5de9215-86bc-4059-b445-233b46b31a63"/>
    <ds:schemaRef ds:uri="f65bd33f-4642-4d95-937d-1ab46361a75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89AB94B-EA2E-4E85-AE63-5A8FC1F1C7DD}">
  <ds:schemaRefs>
    <ds:schemaRef ds:uri="http://schemas.microsoft.com/sharepoint/v3/contenttype/forms"/>
  </ds:schemaRefs>
</ds:datastoreItem>
</file>

<file path=customXml/itemProps3.xml><?xml version="1.0" encoding="utf-8"?>
<ds:datastoreItem xmlns:ds="http://schemas.openxmlformats.org/officeDocument/2006/customXml" ds:itemID="{80F9D530-68E0-4BC1-9D44-A0B12CBDD7B0}">
  <ds:schemaRefs>
    <ds:schemaRef ds:uri="f5de9215-86bc-4059-b445-233b46b31a63"/>
    <ds:schemaRef ds:uri="f65bd33f-4642-4d95-937d-1ab46361a7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2681</Words>
  <Application>Microsoft Office PowerPoint</Application>
  <PresentationFormat>Widescreen</PresentationFormat>
  <Paragraphs>526</Paragraphs>
  <Slides>79</Slides>
  <Notes>21</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79</vt:i4>
      </vt:variant>
    </vt:vector>
  </HeadingPairs>
  <TitlesOfParts>
    <vt:vector size="98" baseType="lpstr">
      <vt:lpstr>ＭＳ Ｐゴシック</vt:lpstr>
      <vt:lpstr>Aharoni</vt:lpstr>
      <vt:lpstr>Arial</vt:lpstr>
      <vt:lpstr>Arial Narrow</vt:lpstr>
      <vt:lpstr>Bierstadt</vt:lpstr>
      <vt:lpstr>Calibri</vt:lpstr>
      <vt:lpstr>Corbel</vt:lpstr>
      <vt:lpstr>Georgia</vt:lpstr>
      <vt:lpstr>Noto Sans Symbols</vt:lpstr>
      <vt:lpstr>Roboto Condensed</vt:lpstr>
      <vt:lpstr>Roboto-Regular</vt:lpstr>
      <vt:lpstr>Source Sans Pro</vt:lpstr>
      <vt:lpstr>Stencil</vt:lpstr>
      <vt:lpstr>System Font Regular</vt:lpstr>
      <vt:lpstr>Tahoma</vt:lpstr>
      <vt:lpstr>Times</vt:lpstr>
      <vt:lpstr>Trebuchet MS</vt:lpstr>
      <vt:lpstr>MSK External Template</vt:lpstr>
      <vt:lpstr>NCCNac23</vt:lpstr>
      <vt:lpstr>Lung Cancer: Finding New Targets</vt:lpstr>
      <vt:lpstr>Disclosures</vt:lpstr>
      <vt:lpstr>Agenda</vt:lpstr>
      <vt:lpstr>2025 Cancer Incidence and Deaths</vt:lpstr>
      <vt:lpstr>PowerPoint Presentation</vt:lpstr>
      <vt:lpstr>PowerPoint Presentation</vt:lpstr>
      <vt:lpstr>Things I am not going to focus on, but are important</vt:lpstr>
      <vt:lpstr>Metastatic non-small cell lung cancer</vt:lpstr>
      <vt:lpstr>PowerPoint Presentation</vt:lpstr>
      <vt:lpstr>How do we describe NSCLC in 2025?</vt:lpstr>
      <vt:lpstr>A brief history lesson…</vt:lpstr>
      <vt:lpstr>Endpoints used in cancer clinical trials</vt:lpstr>
      <vt:lpstr>Endpoints used in cancer clinical trials</vt:lpstr>
      <vt:lpstr>The state of the art initial therapy in 2006…</vt:lpstr>
      <vt:lpstr>PowerPoint Presentation</vt:lpstr>
      <vt:lpstr>PowerPoint Presentation</vt:lpstr>
      <vt:lpstr>Randomized Trial of Erlotinib  in non-small cell lung cancer</vt:lpstr>
      <vt:lpstr>Randomized Trial of Erlotinib  in non-small cell lung cancer</vt:lpstr>
      <vt:lpstr>PowerPoint Presentation</vt:lpstr>
      <vt:lpstr>Clinical Factors Associated With Response to EGFR TKI</vt:lpstr>
      <vt:lpstr>PowerPoint Presentation</vt:lpstr>
      <vt:lpstr>PowerPoint Presentation</vt:lpstr>
      <vt:lpstr>EGFR mutations in Non-small cell lung cancer </vt:lpstr>
      <vt:lpstr>EGFR TKI vs Carboplatin - Paclitaxel in Never- or Light Ex-Smokers</vt:lpstr>
      <vt:lpstr>EGFR TKI vs Chemotherapy (Carboplatin-Paclitaxel)</vt:lpstr>
      <vt:lpstr>PowerPoint Presentation</vt:lpstr>
      <vt:lpstr>PowerPoint Presentation</vt:lpstr>
      <vt:lpstr>What causes resistance to EGFR TKI?</vt:lpstr>
      <vt:lpstr>Mechanisms of Acquired Resistance to EGFR Tyrosine Kinase Inhibitors</vt:lpstr>
      <vt:lpstr>Spectrum of Activity of EGFR TKIs</vt:lpstr>
      <vt:lpstr>Spectrum of Activity of EGFR TKIs</vt:lpstr>
      <vt:lpstr>Spectrum of Activity of EGFR TKIs</vt:lpstr>
      <vt:lpstr>Spectrum of Activity of EGFR TKIs</vt:lpstr>
      <vt:lpstr>Osimertinib vs Gefitinib or Erlotinib  Randomized Trial</vt:lpstr>
      <vt:lpstr>Osimertinib vs Gefitinib or Erlotinib as first-line treatment for NSCLC - Progression-Free Survival</vt:lpstr>
      <vt:lpstr>Osimertinib vs Gefitinib or Erlotinib as first-line treatment for NSCLC - Overall Survival</vt:lpstr>
      <vt:lpstr>Osimertinib vs Gefitinib or Erlotinib as first-line treatment for NSCLC - Overall Survival</vt:lpstr>
      <vt:lpstr>The triumph of precision medicine in solid tumors…</vt:lpstr>
      <vt:lpstr>The triumph of precision medicine in solid tumors…</vt:lpstr>
      <vt:lpstr>The triumph of precision medicine in solid tumors…</vt:lpstr>
      <vt:lpstr>The triumph of precision medicine in solid tumors…</vt:lpstr>
      <vt:lpstr>Osimertinib vs Gefitinib/Erlotinib as first treatment for NSCLC Progression-Free Survival</vt:lpstr>
      <vt:lpstr>Mechanisms of acquired resistance to first-line Osimertinib are much more complicated! </vt:lpstr>
      <vt:lpstr>Mechanisms of acquired resistance to first-line Osimertinib are much more complicated! </vt:lpstr>
      <vt:lpstr>Lung cancer molecular subtypes with FDA-approved agents</vt:lpstr>
      <vt:lpstr>Targeted therapy can lead to long-term responses lorlatinib in ALK positive lung cancer</vt:lpstr>
      <vt:lpstr>So, today, when we meet a new patient with non-small cell lung cancer…</vt:lpstr>
      <vt:lpstr>But, EGFR mut NSCLC is more complicated…</vt:lpstr>
      <vt:lpstr>EGFR exon 20 insertions in lung cancer </vt:lpstr>
      <vt:lpstr>1st generation EGFR TKI are generally not active in patients with EGFR exon 20 insertions</vt:lpstr>
      <vt:lpstr>Trying to target EGFR exon 20 ins NSLC</vt:lpstr>
      <vt:lpstr>Dose escalation of mobocertinib </vt:lpstr>
      <vt:lpstr>Dose escalation of mobocertinib </vt:lpstr>
      <vt:lpstr>Mobocertinib:  Treatment-related Adverse Events</vt:lpstr>
      <vt:lpstr>Mobocertinib efficacy</vt:lpstr>
      <vt:lpstr>Further evaluation of mobocertinib</vt:lpstr>
      <vt:lpstr>Response to Mobocertinib in Patients With EGFR Exon 20 Insertions Treated at 160 mg qd</vt:lpstr>
      <vt:lpstr>PowerPoint Presentation</vt:lpstr>
      <vt:lpstr>PowerPoint Presentation</vt:lpstr>
      <vt:lpstr>Idea 1: Trial of Mobocertinib in 2nd/3rd line</vt:lpstr>
      <vt:lpstr>PowerPoint Presentation</vt:lpstr>
      <vt:lpstr>Idea 2: Trial of Mobocertinib in 1st line</vt:lpstr>
      <vt:lpstr>Idea 2: Trial of Mobocertinib in 1st line</vt:lpstr>
      <vt:lpstr>Mobocertinib vs Chemotherapy Progression-Free Survival similar between arms  </vt:lpstr>
      <vt:lpstr>Mobocertinib vs Chemotherapy Duration of response in confirmed responders</vt:lpstr>
      <vt:lpstr>PowerPoint Presentation</vt:lpstr>
      <vt:lpstr>What about some of the more challenging targets?</vt:lpstr>
      <vt:lpstr>How do we target KRAS mutant cancers? </vt:lpstr>
      <vt:lpstr>Mutations in RAS lack GTPase activity, leaving mutant KRAS constitutively active</vt:lpstr>
      <vt:lpstr>PowerPoint Presentation</vt:lpstr>
      <vt:lpstr>Mutations in RAS lack GTPase activity, leaving mutant KRAS constitutively active</vt:lpstr>
      <vt:lpstr>It turns out that mutant KRAS does have low level GTPase activity</vt:lpstr>
      <vt:lpstr>KRAS G12C inhibitors bind inactive, GDP-bound RAS G12C and trap it in an inactive state</vt:lpstr>
      <vt:lpstr>PowerPoint Presentation</vt:lpstr>
      <vt:lpstr>PowerPoint Presentation</vt:lpstr>
      <vt:lpstr>Randomized Trials targeting KRAS G12C</vt:lpstr>
      <vt:lpstr>PowerPoint Presentation</vt:lpstr>
      <vt:lpstr>Conclusions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template</dc:title>
  <dc:creator>Ascher, Stacey/Marketing &amp; Communications</dc:creator>
  <cp:lastModifiedBy>Riely, Gregory</cp:lastModifiedBy>
  <cp:revision>1</cp:revision>
  <dcterms:created xsi:type="dcterms:W3CDTF">2023-01-23T21:03:44Z</dcterms:created>
  <dcterms:modified xsi:type="dcterms:W3CDTF">2025-03-24T14:16:23Z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8f1469a-2c2a-4aee-b92b-090d4c5468ff_Enabled">
    <vt:lpwstr>true</vt:lpwstr>
  </property>
  <property fmtid="{D5CDD505-2E9C-101B-9397-08002B2CF9AE}" pid="3" name="MSIP_Label_38f1469a-2c2a-4aee-b92b-090d4c5468ff_SetDate">
    <vt:lpwstr>2022-09-12T14:31:55Z</vt:lpwstr>
  </property>
  <property fmtid="{D5CDD505-2E9C-101B-9397-08002B2CF9AE}" pid="4" name="MSIP_Label_38f1469a-2c2a-4aee-b92b-090d4c5468ff_Method">
    <vt:lpwstr>Standard</vt:lpwstr>
  </property>
  <property fmtid="{D5CDD505-2E9C-101B-9397-08002B2CF9AE}" pid="5" name="MSIP_Label_38f1469a-2c2a-4aee-b92b-090d4c5468ff_Name">
    <vt:lpwstr>Confidential - Unmarked</vt:lpwstr>
  </property>
  <property fmtid="{D5CDD505-2E9C-101B-9397-08002B2CF9AE}" pid="6" name="MSIP_Label_38f1469a-2c2a-4aee-b92b-090d4c5468ff_SiteId">
    <vt:lpwstr>2a6e6092-73e4-4752-b1a5-477a17f5056d</vt:lpwstr>
  </property>
  <property fmtid="{D5CDD505-2E9C-101B-9397-08002B2CF9AE}" pid="7" name="MSIP_Label_38f1469a-2c2a-4aee-b92b-090d4c5468ff_ActionId">
    <vt:lpwstr>ff4a914d-e107-4b05-a8ac-d2f30666a229</vt:lpwstr>
  </property>
  <property fmtid="{D5CDD505-2E9C-101B-9397-08002B2CF9AE}" pid="8" name="MSIP_Label_38f1469a-2c2a-4aee-b92b-090d4c5468ff_ContentBits">
    <vt:lpwstr>0</vt:lpwstr>
  </property>
  <property fmtid="{D5CDD505-2E9C-101B-9397-08002B2CF9AE}" pid="9" name="ContentTypeId">
    <vt:lpwstr>0x0101001B0306E0E11EAA4DB461FC8B09FCE607</vt:lpwstr>
  </property>
  <property fmtid="{D5CDD505-2E9C-101B-9397-08002B2CF9AE}" pid="10" name="MediaServiceImageTags">
    <vt:lpwstr/>
  </property>
  <property fmtid="{D5CDD505-2E9C-101B-9397-08002B2CF9AE}" pid="11" name="DocumentType">
    <vt:lpwstr/>
  </property>
  <property fmtid="{D5CDD505-2E9C-101B-9397-08002B2CF9AE}" pid="12" name="MSKCC Department">
    <vt:lpwstr/>
  </property>
</Properties>
</file>